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31" r:id="rId2"/>
    <p:sldId id="329" r:id="rId3"/>
    <p:sldId id="330" r:id="rId4"/>
    <p:sldId id="339" r:id="rId5"/>
    <p:sldId id="333" r:id="rId6"/>
    <p:sldId id="334" r:id="rId7"/>
    <p:sldId id="335" r:id="rId8"/>
    <p:sldId id="336" r:id="rId9"/>
    <p:sldId id="337" r:id="rId10"/>
    <p:sldId id="338" r:id="rId11"/>
    <p:sldId id="340" r:id="rId12"/>
    <p:sldId id="312" r:id="rId13"/>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sz="quarter" idx="1"/>
          </p:nvPr>
        </p:nvSpPr>
        <p:spPr>
          <a:xfrm>
            <a:off x="5676751" y="1"/>
            <a:ext cx="4342818" cy="345684"/>
          </a:xfrm>
          <a:prstGeom prst="rect">
            <a:avLst/>
          </a:prstGeom>
        </p:spPr>
        <p:txBody>
          <a:bodyPr vert="horz" lIns="96634" tIns="48317" rIns="96634" bIns="48317" rtlCol="0"/>
          <a:lstStyle>
            <a:lvl1pPr algn="r">
              <a:defRPr sz="1300"/>
            </a:lvl1pPr>
          </a:lstStyle>
          <a:p>
            <a:fld id="{23CF6501-1CE4-43BF-B589-F45C6E1DB055}" type="datetimeFigureOut">
              <a:rPr lang="de-DE" smtClean="0"/>
              <a:t>15.03.2021</a:t>
            </a:fld>
            <a:endParaRPr lang="de-DE"/>
          </a:p>
        </p:txBody>
      </p:sp>
      <p:sp>
        <p:nvSpPr>
          <p:cNvPr id="4" name="Fußzeilenplatzhalter 3"/>
          <p:cNvSpPr>
            <a:spLocks noGrp="1"/>
          </p:cNvSpPr>
          <p:nvPr>
            <p:ph type="ftr" sz="quarter" idx="2"/>
          </p:nvPr>
        </p:nvSpPr>
        <p:spPr>
          <a:xfrm>
            <a:off x="0" y="6544067"/>
            <a:ext cx="4342818" cy="345683"/>
          </a:xfrm>
          <a:prstGeom prst="rect">
            <a:avLst/>
          </a:prstGeom>
        </p:spPr>
        <p:txBody>
          <a:bodyPr vert="horz" lIns="96634" tIns="48317" rIns="96634" bIns="48317" rtlCol="0" anchor="b"/>
          <a:lstStyle>
            <a:lvl1pPr algn="l">
              <a:defRPr sz="1300"/>
            </a:lvl1pPr>
          </a:lstStyle>
          <a:p>
            <a:endParaRPr lang="de-DE"/>
          </a:p>
        </p:txBody>
      </p:sp>
      <p:sp>
        <p:nvSpPr>
          <p:cNvPr id="5" name="Foliennummernplatzhalter 4"/>
          <p:cNvSpPr>
            <a:spLocks noGrp="1"/>
          </p:cNvSpPr>
          <p:nvPr>
            <p:ph type="sldNum" sz="quarter" idx="3"/>
          </p:nvPr>
        </p:nvSpPr>
        <p:spPr>
          <a:xfrm>
            <a:off x="5676751" y="6544067"/>
            <a:ext cx="4342818" cy="345683"/>
          </a:xfrm>
          <a:prstGeom prst="rect">
            <a:avLst/>
          </a:prstGeom>
        </p:spPr>
        <p:txBody>
          <a:bodyPr vert="horz" lIns="96634" tIns="48317" rIns="96634" bIns="48317" rtlCol="0" anchor="b"/>
          <a:lstStyle>
            <a:lvl1pPr algn="r">
              <a:defRPr sz="1300"/>
            </a:lvl1pPr>
          </a:lstStyle>
          <a:p>
            <a:fld id="{E9047031-1F6D-471A-AEE4-DF41FDF4BD81}" type="slidenum">
              <a:rPr lang="de-DE" smtClean="0"/>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pt-PT"/>
          </a:p>
        </p:txBody>
      </p:sp>
      <p:sp>
        <p:nvSpPr>
          <p:cNvPr id="3" name="Marcador de Posição da Data 2"/>
          <p:cNvSpPr>
            <a:spLocks noGrp="1"/>
          </p:cNvSpPr>
          <p:nvPr>
            <p:ph type="dt" idx="1"/>
          </p:nvPr>
        </p:nvSpPr>
        <p:spPr>
          <a:xfrm>
            <a:off x="5676751" y="1"/>
            <a:ext cx="4342818" cy="345684"/>
          </a:xfrm>
          <a:prstGeom prst="rect">
            <a:avLst/>
          </a:prstGeom>
        </p:spPr>
        <p:txBody>
          <a:bodyPr vert="horz" lIns="96634" tIns="48317" rIns="96634" bIns="48317" rtlCol="0"/>
          <a:lstStyle>
            <a:lvl1pPr algn="r">
              <a:defRPr sz="1300"/>
            </a:lvl1pPr>
          </a:lstStyle>
          <a:p>
            <a:fld id="{A9BC16CC-42FE-44E9-B127-5508E17F96D2}" type="datetimeFigureOut">
              <a:rPr lang="pt-PT" smtClean="0"/>
              <a:t>15/03/2021</a:t>
            </a:fld>
            <a:endParaRPr lang="pt-PT"/>
          </a:p>
        </p:txBody>
      </p:sp>
      <p:sp>
        <p:nvSpPr>
          <p:cNvPr id="4" name="Marcador de Posição da Imagem do Diapositivo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pt-PT"/>
          </a:p>
        </p:txBody>
      </p:sp>
      <p:sp>
        <p:nvSpPr>
          <p:cNvPr id="5" name="Marcador de Posição de Notas 4"/>
          <p:cNvSpPr>
            <a:spLocks noGrp="1"/>
          </p:cNvSpPr>
          <p:nvPr>
            <p:ph type="body" sz="quarter" idx="3"/>
          </p:nvPr>
        </p:nvSpPr>
        <p:spPr>
          <a:xfrm>
            <a:off x="1002189" y="3315691"/>
            <a:ext cx="8017510" cy="2712840"/>
          </a:xfrm>
          <a:prstGeom prst="rect">
            <a:avLst/>
          </a:prstGeom>
        </p:spPr>
        <p:txBody>
          <a:bodyPr vert="horz" lIns="96634" tIns="48317" rIns="96634" bIns="48317"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5676751" y="6544067"/>
            <a:ext cx="4342818" cy="345683"/>
          </a:xfrm>
          <a:prstGeom prst="rect">
            <a:avLst/>
          </a:prstGeom>
        </p:spPr>
        <p:txBody>
          <a:bodyPr vert="horz" lIns="96634" tIns="48317" rIns="96634" bIns="48317" rtlCol="0" anchor="b"/>
          <a:lstStyle>
            <a:lvl1pPr algn="r">
              <a:defRPr sz="13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43464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9853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2028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9706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640589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83530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7690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00435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7396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15363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84525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15/03/2021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5703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15/03/2021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5562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15/03/2021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73255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39165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415425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15/03/2021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rc.Beutner@uni-paderborn.d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smtClean="0"/>
              <a:t>EDU-VET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smtClean="0"/>
              <a:t>E-Learning</a:t>
            </a:r>
            <a:r>
              <a:rPr lang="en-GB" dirty="0"/>
              <a:t>,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r>
              <a:rPr lang="en-US" b="1" dirty="0" smtClean="0"/>
              <a:t/>
            </a:r>
            <a:br>
              <a:rPr lang="en-US" b="1" dirty="0" smtClean="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2"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smtClean="0"/>
              <a:t>What´s laying ahead of us? – </a:t>
            </a:r>
            <a:r>
              <a:rPr lang="en-US" sz="2400" dirty="0"/>
              <a:t>N</a:t>
            </a:r>
            <a:r>
              <a:rPr lang="en-US" sz="2400" dirty="0" smtClean="0"/>
              <a:t>ext steps</a:t>
            </a:r>
            <a:endParaRPr lang="pt-PT" sz="2400"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173139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IO6:</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rotWithShape="1">
          <a:blip r:embed="rId4"/>
          <a:srcRect t="1402"/>
          <a:stretch/>
        </p:blipFill>
        <p:spPr>
          <a:xfrm>
            <a:off x="1712316" y="1171385"/>
            <a:ext cx="6619875" cy="2009775"/>
          </a:xfrm>
          <a:prstGeom prst="rect">
            <a:avLst/>
          </a:prstGeom>
        </p:spPr>
      </p:pic>
      <p:pic>
        <p:nvPicPr>
          <p:cNvPr id="7" name="Grafik 6"/>
          <p:cNvPicPr>
            <a:picLocks noChangeAspect="1"/>
          </p:cNvPicPr>
          <p:nvPr/>
        </p:nvPicPr>
        <p:blipFill>
          <a:blip r:embed="rId5"/>
          <a:stretch>
            <a:fillRect/>
          </a:stretch>
        </p:blipFill>
        <p:spPr>
          <a:xfrm>
            <a:off x="1750415" y="3181160"/>
            <a:ext cx="6543675" cy="2895600"/>
          </a:xfrm>
          <a:prstGeom prst="rect">
            <a:avLst/>
          </a:prstGeom>
        </p:spPr>
      </p:pic>
    </p:spTree>
    <p:extLst>
      <p:ext uri="{BB962C8B-B14F-4D97-AF65-F5344CB8AC3E}">
        <p14:creationId xmlns:p14="http://schemas.microsoft.com/office/powerpoint/2010/main" val="371427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Multiplier Event</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endParaRPr lang="de-DE" b="1" dirty="0" smtClean="0"/>
          </a:p>
          <a:p>
            <a:pPr marL="0" indent="0">
              <a:buNone/>
            </a:pPr>
            <a:r>
              <a:rPr lang="de-DE" b="1" dirty="0" smtClean="0"/>
              <a:t>Multiplier Events</a:t>
            </a:r>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712316" y="1894753"/>
            <a:ext cx="6343650" cy="1590675"/>
          </a:xfrm>
          <a:prstGeom prst="rect">
            <a:avLst/>
          </a:prstGeom>
        </p:spPr>
      </p:pic>
    </p:spTree>
    <p:extLst>
      <p:ext uri="{BB962C8B-B14F-4D97-AF65-F5344CB8AC3E}">
        <p14:creationId xmlns:p14="http://schemas.microsoft.com/office/powerpoint/2010/main" val="388333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smtClean="0">
                <a:solidFill>
                  <a:srgbClr val="05234E"/>
                </a:solidFill>
              </a:rPr>
              <a:t>Contact</a:t>
            </a:r>
            <a:endParaRPr lang="en" sz="3600" b="1" smtClean="0">
              <a:solidFill>
                <a:srgbClr val="05234E"/>
              </a:solidFill>
            </a:endParaRPr>
          </a:p>
          <a:p>
            <a:pPr algn="ctr">
              <a:spcBef>
                <a:spcPts val="0"/>
              </a:spcBef>
              <a:buFont typeface="Wingdings 3" charset="2"/>
              <a:buNone/>
            </a:pPr>
            <a:r>
              <a:rPr lang="fi-FI" smtClean="0"/>
              <a:t>Marc Beutner</a:t>
            </a:r>
            <a:br>
              <a:rPr lang="fi-FI" smtClean="0"/>
            </a:br>
            <a:r>
              <a:rPr lang="fi-FI" smtClean="0"/>
              <a:t>University Paderborn, Warburger Str. 100</a:t>
            </a:r>
            <a:br>
              <a:rPr lang="fi-FI" smtClean="0"/>
            </a:br>
            <a:r>
              <a:rPr lang="fi-FI" smtClean="0"/>
              <a:t>33098 Paderborn, Germany</a:t>
            </a:r>
            <a:br>
              <a:rPr lang="fi-FI" smtClean="0"/>
            </a:br>
            <a:r>
              <a:rPr lang="fi-FI" smtClean="0">
                <a:hlinkClick r:id="rId2"/>
              </a:rPr>
              <a:t>Marc.Beutner@uni-paderborn.de</a:t>
            </a:r>
            <a:endParaRPr lang="fi-FI" smtClean="0"/>
          </a:p>
          <a:p>
            <a:pPr algn="ctr">
              <a:buFont typeface="Wingdings 3" charset="2"/>
              <a:buNone/>
            </a:pPr>
            <a:r>
              <a:rPr lang="fi-FI" sz="1200" smtClean="0"/>
              <a:t>http://wiwi.uni-paderborn.de/department5/</a:t>
            </a:r>
            <a:br>
              <a:rPr lang="fi-FI" sz="1200" smtClean="0"/>
            </a:br>
            <a:r>
              <a:rPr lang="fi-FI" sz="1200" smtClean="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smtClean="0">
                <a:cs typeface="Times New Roman" panose="02020603050405020304" pitchFamily="18" charset="0"/>
              </a:rPr>
              <a:t>Do you have any questions?</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8928992" cy="2123658"/>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What´s laying ahead of us?</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Next steps</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b="1" dirty="0"/>
              <a:t>EDU-VET</a:t>
            </a:r>
            <a:br>
              <a:rPr lang="en-US" b="1" dirty="0"/>
            </a:br>
            <a:r>
              <a:rPr lang="en-US" b="1" dirty="0"/>
              <a:t>Curriculum and Online Course Meeting</a:t>
            </a:r>
            <a:br>
              <a:rPr lang="en-US" b="1" dirty="0"/>
            </a:br>
            <a:r>
              <a:rPr lang="en-US" b="1" dirty="0"/>
              <a:t>16th- 18th of March 2021</a:t>
            </a:r>
          </a:p>
          <a:p>
            <a:r>
              <a:rPr lang="en-US" b="1" dirty="0"/>
              <a:t>Project Number: 2019-1-DE02-KA202-006068</a:t>
            </a:r>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4" name="Rechteck 3"/>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sp>
        <p:nvSpPr>
          <p:cNvPr id="5"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52"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09350" y="6488668"/>
            <a:ext cx="8826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Summary </a:t>
            </a:r>
            <a:endParaRPr lang="de-DE" dirty="0"/>
          </a:p>
        </p:txBody>
      </p:sp>
      <p:sp>
        <p:nvSpPr>
          <p:cNvPr id="3" name="Inhaltsplatzhalter 2"/>
          <p:cNvSpPr>
            <a:spLocks noGrp="1"/>
          </p:cNvSpPr>
          <p:nvPr>
            <p:ph idx="1"/>
          </p:nvPr>
        </p:nvSpPr>
        <p:spPr>
          <a:xfrm>
            <a:off x="1712316" y="870095"/>
            <a:ext cx="8290666" cy="5031941"/>
          </a:xfrm>
        </p:spPr>
        <p:txBody>
          <a:bodyPr>
            <a:normAutofit lnSpcReduction="10000"/>
          </a:bodyPr>
          <a:lstStyle/>
          <a:p>
            <a:pPr marL="0" indent="0">
              <a:buNone/>
            </a:pPr>
            <a:r>
              <a:rPr lang="de-DE" sz="1600" b="1" dirty="0" err="1" smtClean="0">
                <a:solidFill>
                  <a:srgbClr val="FF0000"/>
                </a:solidFill>
              </a:rPr>
              <a:t>Please</a:t>
            </a:r>
            <a:r>
              <a:rPr lang="de-DE" sz="1600" b="1" dirty="0" smtClean="0">
                <a:solidFill>
                  <a:srgbClr val="FF0000"/>
                </a:solidFill>
              </a:rPr>
              <a:t> </a:t>
            </a:r>
            <a:r>
              <a:rPr lang="de-DE" sz="1600" b="1" dirty="0" err="1" smtClean="0">
                <a:solidFill>
                  <a:srgbClr val="FF0000"/>
                </a:solidFill>
              </a:rPr>
              <a:t>have</a:t>
            </a:r>
            <a:r>
              <a:rPr lang="de-DE" sz="1600" b="1" dirty="0" smtClean="0">
                <a:solidFill>
                  <a:srgbClr val="FF0000"/>
                </a:solidFill>
              </a:rPr>
              <a:t> a </a:t>
            </a:r>
            <a:r>
              <a:rPr lang="de-DE" sz="1600" b="1" dirty="0" err="1" smtClean="0">
                <a:solidFill>
                  <a:srgbClr val="FF0000"/>
                </a:solidFill>
              </a:rPr>
              <a:t>closer</a:t>
            </a:r>
            <a:r>
              <a:rPr lang="de-DE" sz="1600" b="1" dirty="0" smtClean="0">
                <a:solidFill>
                  <a:srgbClr val="FF0000"/>
                </a:solidFill>
              </a:rPr>
              <a:t> </a:t>
            </a:r>
            <a:r>
              <a:rPr lang="de-DE" sz="1600" b="1" dirty="0" err="1" smtClean="0">
                <a:solidFill>
                  <a:srgbClr val="FF0000"/>
                </a:solidFill>
              </a:rPr>
              <a:t>look</a:t>
            </a:r>
            <a:r>
              <a:rPr lang="de-DE" sz="1600" b="1" dirty="0" smtClean="0">
                <a:solidFill>
                  <a:srgbClr val="FF0000"/>
                </a:solidFill>
              </a:rPr>
              <a:t> </a:t>
            </a:r>
            <a:r>
              <a:rPr lang="de-DE" sz="1600" b="1" dirty="0" err="1" smtClean="0">
                <a:solidFill>
                  <a:srgbClr val="FF0000"/>
                </a:solidFill>
              </a:rPr>
              <a:t>into</a:t>
            </a:r>
            <a:r>
              <a:rPr lang="de-DE" sz="1600" b="1" dirty="0" smtClean="0">
                <a:solidFill>
                  <a:srgbClr val="FF0000"/>
                </a:solidFill>
              </a:rPr>
              <a:t> </a:t>
            </a:r>
            <a:r>
              <a:rPr lang="de-DE" sz="1600" b="1" dirty="0" err="1" smtClean="0">
                <a:solidFill>
                  <a:srgbClr val="FF0000"/>
                </a:solidFill>
              </a:rPr>
              <a:t>the</a:t>
            </a:r>
            <a:r>
              <a:rPr lang="de-DE" sz="1600" b="1" dirty="0" smtClean="0">
                <a:solidFill>
                  <a:srgbClr val="FF0000"/>
                </a:solidFill>
              </a:rPr>
              <a:t> </a:t>
            </a:r>
            <a:r>
              <a:rPr lang="de-DE" sz="1600" b="1" dirty="0" err="1" smtClean="0">
                <a:solidFill>
                  <a:srgbClr val="FF0000"/>
                </a:solidFill>
              </a:rPr>
              <a:t>workplan</a:t>
            </a:r>
            <a:r>
              <a:rPr lang="de-DE" sz="1600" b="1" dirty="0" smtClean="0">
                <a:solidFill>
                  <a:srgbClr val="FF0000"/>
                </a:solidFill>
              </a:rPr>
              <a:t> </a:t>
            </a:r>
            <a:r>
              <a:rPr lang="de-DE" sz="1600" b="1" dirty="0" err="1" smtClean="0">
                <a:solidFill>
                  <a:srgbClr val="FF0000"/>
                </a:solidFill>
              </a:rPr>
              <a:t>to</a:t>
            </a:r>
            <a:r>
              <a:rPr lang="de-DE" sz="1600" b="1" dirty="0" smtClean="0">
                <a:solidFill>
                  <a:srgbClr val="FF0000"/>
                </a:solidFill>
              </a:rPr>
              <a:t> </a:t>
            </a:r>
            <a:r>
              <a:rPr lang="de-DE" sz="1600" b="1" dirty="0" err="1" smtClean="0">
                <a:solidFill>
                  <a:srgbClr val="FF0000"/>
                </a:solidFill>
              </a:rPr>
              <a:t>get</a:t>
            </a:r>
            <a:r>
              <a:rPr lang="de-DE" sz="1600" b="1" dirty="0" smtClean="0">
                <a:solidFill>
                  <a:srgbClr val="FF0000"/>
                </a:solidFill>
              </a:rPr>
              <a:t> </a:t>
            </a:r>
            <a:r>
              <a:rPr lang="de-DE" sz="1600" b="1" dirty="0" err="1" smtClean="0">
                <a:solidFill>
                  <a:srgbClr val="FF0000"/>
                </a:solidFill>
              </a:rPr>
              <a:t>further</a:t>
            </a:r>
            <a:r>
              <a:rPr lang="de-DE" sz="1600" b="1" dirty="0" smtClean="0">
                <a:solidFill>
                  <a:srgbClr val="FF0000"/>
                </a:solidFill>
              </a:rPr>
              <a:t> </a:t>
            </a:r>
            <a:r>
              <a:rPr lang="de-DE" sz="1600" b="1" dirty="0" err="1" smtClean="0">
                <a:solidFill>
                  <a:srgbClr val="FF0000"/>
                </a:solidFill>
              </a:rPr>
              <a:t>details</a:t>
            </a:r>
            <a:r>
              <a:rPr lang="de-DE" sz="1600" b="1" dirty="0" smtClean="0">
                <a:solidFill>
                  <a:srgbClr val="FF0000"/>
                </a:solidFill>
              </a:rPr>
              <a:t> </a:t>
            </a:r>
            <a:r>
              <a:rPr lang="de-DE" sz="1600" b="1" dirty="0" err="1" smtClean="0">
                <a:solidFill>
                  <a:srgbClr val="FF0000"/>
                </a:solidFill>
              </a:rPr>
              <a:t>for</a:t>
            </a:r>
            <a:r>
              <a:rPr lang="de-DE" sz="1600" b="1" dirty="0" smtClean="0">
                <a:solidFill>
                  <a:srgbClr val="FF0000"/>
                </a:solidFill>
              </a:rPr>
              <a:t> </a:t>
            </a:r>
            <a:r>
              <a:rPr lang="de-DE" sz="1600" b="1" dirty="0" err="1" smtClean="0">
                <a:solidFill>
                  <a:srgbClr val="FF0000"/>
                </a:solidFill>
              </a:rPr>
              <a:t>next</a:t>
            </a:r>
            <a:r>
              <a:rPr lang="de-DE" sz="1600" b="1" dirty="0" smtClean="0">
                <a:solidFill>
                  <a:srgbClr val="FF0000"/>
                </a:solidFill>
              </a:rPr>
              <a:t> </a:t>
            </a:r>
            <a:r>
              <a:rPr lang="de-DE" sz="1600" b="1" dirty="0" err="1" smtClean="0">
                <a:solidFill>
                  <a:srgbClr val="FF0000"/>
                </a:solidFill>
              </a:rPr>
              <a:t>project</a:t>
            </a:r>
            <a:r>
              <a:rPr lang="de-DE" sz="1600" b="1" dirty="0" smtClean="0">
                <a:solidFill>
                  <a:srgbClr val="FF0000"/>
                </a:solidFill>
              </a:rPr>
              <a:t> </a:t>
            </a:r>
            <a:r>
              <a:rPr lang="de-DE" sz="1600" b="1" dirty="0" err="1" smtClean="0">
                <a:solidFill>
                  <a:srgbClr val="FF0000"/>
                </a:solidFill>
              </a:rPr>
              <a:t>activities</a:t>
            </a:r>
            <a:r>
              <a:rPr lang="de-DE" sz="1600" b="1" dirty="0" smtClean="0">
                <a:solidFill>
                  <a:srgbClr val="FF0000"/>
                </a:solidFill>
              </a:rPr>
              <a:t> </a:t>
            </a:r>
            <a:r>
              <a:rPr lang="de-DE" sz="1600" b="1" dirty="0" err="1" smtClean="0">
                <a:solidFill>
                  <a:srgbClr val="FF0000"/>
                </a:solidFill>
              </a:rPr>
              <a:t>and</a:t>
            </a:r>
            <a:r>
              <a:rPr lang="de-DE" sz="1600" b="1" dirty="0" smtClean="0">
                <a:solidFill>
                  <a:srgbClr val="FF0000"/>
                </a:solidFill>
              </a:rPr>
              <a:t> </a:t>
            </a:r>
            <a:r>
              <a:rPr lang="de-DE" sz="1600" b="1" dirty="0" err="1" smtClean="0">
                <a:solidFill>
                  <a:srgbClr val="FF0000"/>
                </a:solidFill>
              </a:rPr>
              <a:t>its</a:t>
            </a:r>
            <a:r>
              <a:rPr lang="de-DE" sz="1600" b="1" dirty="0" smtClean="0">
                <a:solidFill>
                  <a:srgbClr val="FF0000"/>
                </a:solidFill>
              </a:rPr>
              <a:t> </a:t>
            </a:r>
            <a:r>
              <a:rPr lang="de-DE" sz="1600" b="1" dirty="0" err="1" smtClean="0">
                <a:solidFill>
                  <a:srgbClr val="FF0000"/>
                </a:solidFill>
              </a:rPr>
              <a:t>deadlines</a:t>
            </a:r>
            <a:r>
              <a:rPr lang="de-DE" sz="1600" b="1" dirty="0" smtClean="0">
                <a:solidFill>
                  <a:srgbClr val="FF0000"/>
                </a:solidFill>
              </a:rPr>
              <a:t>!</a:t>
            </a:r>
          </a:p>
          <a:p>
            <a:pPr marL="0" indent="0">
              <a:buNone/>
            </a:pPr>
            <a:r>
              <a:rPr lang="de-DE" sz="1400" b="1" dirty="0" smtClean="0">
                <a:solidFill>
                  <a:schemeClr val="tx1"/>
                </a:solidFill>
              </a:rPr>
              <a:t>IO1:</a:t>
            </a:r>
          </a:p>
          <a:p>
            <a:pPr>
              <a:spcBef>
                <a:spcPts val="0"/>
              </a:spcBef>
            </a:pPr>
            <a:r>
              <a:rPr lang="de-DE" sz="1400" dirty="0">
                <a:solidFill>
                  <a:schemeClr val="tx1"/>
                </a:solidFill>
              </a:rPr>
              <a:t>T</a:t>
            </a:r>
            <a:r>
              <a:rPr lang="de-DE" sz="1400" dirty="0" smtClean="0">
                <a:solidFill>
                  <a:schemeClr val="tx1"/>
                </a:solidFill>
              </a:rPr>
              <a:t>ranslation </a:t>
            </a:r>
            <a:r>
              <a:rPr lang="de-DE" sz="1400" dirty="0" err="1" smtClean="0">
                <a:solidFill>
                  <a:schemeClr val="tx1"/>
                </a:solidFill>
              </a:rPr>
              <a:t>of</a:t>
            </a:r>
            <a:r>
              <a:rPr lang="de-DE" sz="1400" dirty="0" smtClean="0">
                <a:solidFill>
                  <a:schemeClr val="tx1"/>
                </a:solidFill>
              </a:rPr>
              <a:t> Summary Research Report </a:t>
            </a:r>
          </a:p>
          <a:p>
            <a:pPr>
              <a:spcBef>
                <a:spcPts val="0"/>
              </a:spcBef>
            </a:pPr>
            <a:r>
              <a:rPr lang="de-DE" sz="1400" dirty="0" err="1" smtClean="0">
                <a:solidFill>
                  <a:schemeClr val="tx1"/>
                </a:solidFill>
              </a:rPr>
              <a:t>Creation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flipbook</a:t>
            </a:r>
            <a:r>
              <a:rPr lang="de-DE" sz="1400" dirty="0" smtClean="0">
                <a:solidFill>
                  <a:schemeClr val="tx1"/>
                </a:solidFill>
              </a:rPr>
              <a:t> (IK)</a:t>
            </a:r>
            <a:endParaRPr lang="de-DE" sz="1400" dirty="0">
              <a:solidFill>
                <a:schemeClr val="tx1"/>
              </a:solidFill>
            </a:endParaRPr>
          </a:p>
          <a:p>
            <a:pPr marL="0" indent="0">
              <a:buNone/>
            </a:pPr>
            <a:endParaRPr lang="de-DE" sz="1400" b="1" dirty="0" smtClean="0">
              <a:solidFill>
                <a:schemeClr val="tx1"/>
              </a:solidFill>
            </a:endParaRPr>
          </a:p>
          <a:p>
            <a:pPr marL="0" indent="0">
              <a:buNone/>
            </a:pPr>
            <a:r>
              <a:rPr lang="de-DE" sz="1400" b="1" dirty="0" smtClean="0">
                <a:solidFill>
                  <a:schemeClr val="tx1"/>
                </a:solidFill>
              </a:rPr>
              <a:t>IO2:</a:t>
            </a:r>
          </a:p>
          <a:p>
            <a:pPr>
              <a:spcBef>
                <a:spcPts val="0"/>
              </a:spcBef>
            </a:pPr>
            <a:r>
              <a:rPr lang="de-DE" sz="1400" dirty="0" smtClean="0">
                <a:solidFill>
                  <a:schemeClr val="tx1"/>
                </a:solidFill>
              </a:rPr>
              <a:t>Development </a:t>
            </a:r>
            <a:r>
              <a:rPr lang="de-DE" sz="1400" dirty="0" err="1" smtClean="0">
                <a:solidFill>
                  <a:schemeClr val="tx1"/>
                </a:solidFill>
              </a:rPr>
              <a:t>of</a:t>
            </a:r>
            <a:r>
              <a:rPr lang="de-DE" sz="1400" dirty="0" smtClean="0">
                <a:solidFill>
                  <a:schemeClr val="tx1"/>
                </a:solidFill>
              </a:rPr>
              <a:t> EDU-VET Curriculum</a:t>
            </a:r>
          </a:p>
          <a:p>
            <a:pPr marL="0" indent="0">
              <a:spcBef>
                <a:spcPts val="0"/>
              </a:spcBef>
              <a:buNone/>
            </a:pPr>
            <a:endParaRPr lang="de-DE" sz="1400" b="1" dirty="0" smtClean="0">
              <a:solidFill>
                <a:schemeClr val="tx1"/>
              </a:solidFill>
            </a:endParaRPr>
          </a:p>
          <a:p>
            <a:pPr marL="0" indent="0">
              <a:spcBef>
                <a:spcPts val="0"/>
              </a:spcBef>
              <a:buNone/>
            </a:pPr>
            <a:r>
              <a:rPr lang="de-DE" sz="1400" b="1" dirty="0" smtClean="0">
                <a:solidFill>
                  <a:schemeClr val="tx1"/>
                </a:solidFill>
              </a:rPr>
              <a:t>IO3:</a:t>
            </a:r>
          </a:p>
          <a:p>
            <a:r>
              <a:rPr lang="de-DE" sz="1400" dirty="0" err="1" smtClean="0">
                <a:solidFill>
                  <a:schemeClr val="tx1"/>
                </a:solidFill>
              </a:rPr>
              <a:t>Creation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interactive</a:t>
            </a:r>
            <a:r>
              <a:rPr lang="de-DE" sz="1400" dirty="0" smtClean="0">
                <a:solidFill>
                  <a:schemeClr val="tx1"/>
                </a:solidFill>
              </a:rPr>
              <a:t> </a:t>
            </a:r>
            <a:r>
              <a:rPr lang="de-DE" sz="1400" dirty="0" err="1" smtClean="0">
                <a:solidFill>
                  <a:schemeClr val="tx1"/>
                </a:solidFill>
              </a:rPr>
              <a:t>tasks</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online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classroom</a:t>
            </a:r>
            <a:r>
              <a:rPr lang="de-DE" sz="1400" dirty="0" smtClean="0">
                <a:solidFill>
                  <a:schemeClr val="tx1"/>
                </a:solidFill>
              </a:rPr>
              <a:t> </a:t>
            </a:r>
            <a:r>
              <a:rPr lang="de-DE" sz="1400" dirty="0" err="1" smtClean="0">
                <a:solidFill>
                  <a:schemeClr val="tx1"/>
                </a:solidFill>
              </a:rPr>
              <a:t>scenarios</a:t>
            </a:r>
            <a:endParaRPr lang="de-DE" sz="1400" dirty="0" smtClean="0">
              <a:solidFill>
                <a:schemeClr val="tx1"/>
              </a:solidFill>
            </a:endParaRPr>
          </a:p>
          <a:p>
            <a:r>
              <a:rPr lang="de-DE" sz="1400" dirty="0" err="1" smtClean="0">
                <a:solidFill>
                  <a:schemeClr val="tx1"/>
                </a:solidFill>
              </a:rPr>
              <a:t>Creation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introduction</a:t>
            </a:r>
            <a:r>
              <a:rPr lang="de-DE" sz="1400" dirty="0" smtClean="0">
                <a:solidFill>
                  <a:schemeClr val="tx1"/>
                </a:solidFill>
              </a:rPr>
              <a:t> </a:t>
            </a:r>
            <a:r>
              <a:rPr lang="de-DE" sz="1400" dirty="0" err="1" smtClean="0">
                <a:solidFill>
                  <a:schemeClr val="tx1"/>
                </a:solidFill>
              </a:rPr>
              <a:t>videos</a:t>
            </a:r>
            <a:endParaRPr lang="de-DE" sz="1400" dirty="0" smtClean="0">
              <a:solidFill>
                <a:schemeClr val="tx1"/>
              </a:solidFill>
            </a:endParaRPr>
          </a:p>
          <a:p>
            <a:pPr marL="0" indent="0">
              <a:buNone/>
            </a:pPr>
            <a:endParaRPr lang="de-DE" sz="1400" b="1" dirty="0" smtClean="0">
              <a:solidFill>
                <a:schemeClr val="tx1"/>
              </a:solidFill>
            </a:endParaRPr>
          </a:p>
          <a:p>
            <a:pPr marL="0" indent="0">
              <a:buNone/>
            </a:pPr>
            <a:r>
              <a:rPr lang="de-DE" sz="1400" b="1" dirty="0" smtClean="0">
                <a:solidFill>
                  <a:schemeClr val="tx1"/>
                </a:solidFill>
              </a:rPr>
              <a:t>IO4:</a:t>
            </a:r>
          </a:p>
          <a:p>
            <a:pPr>
              <a:spcBef>
                <a:spcPts val="0"/>
              </a:spcBef>
            </a:pPr>
            <a:r>
              <a:rPr lang="de-DE" sz="1400" dirty="0" smtClean="0">
                <a:solidFill>
                  <a:schemeClr val="tx1"/>
                </a:solidFill>
              </a:rPr>
              <a:t>Writing </a:t>
            </a:r>
            <a:r>
              <a:rPr lang="de-DE" sz="1400" dirty="0" err="1" smtClean="0">
                <a:solidFill>
                  <a:schemeClr val="tx1"/>
                </a:solidFill>
              </a:rPr>
              <a:t>book</a:t>
            </a:r>
            <a:r>
              <a:rPr lang="de-DE" sz="1400" dirty="0" smtClean="0">
                <a:solidFill>
                  <a:schemeClr val="tx1"/>
                </a:solidFill>
              </a:rPr>
              <a:t> </a:t>
            </a:r>
            <a:r>
              <a:rPr lang="de-DE" sz="1400" dirty="0" err="1" smtClean="0">
                <a:solidFill>
                  <a:schemeClr val="tx1"/>
                </a:solidFill>
              </a:rPr>
              <a:t>chapter</a:t>
            </a:r>
            <a:endParaRPr lang="de-DE" sz="1400" dirty="0" smtClean="0">
              <a:solidFill>
                <a:schemeClr val="tx1"/>
              </a:solidFill>
            </a:endParaRPr>
          </a:p>
          <a:p>
            <a:pPr>
              <a:spcBef>
                <a:spcPts val="0"/>
              </a:spcBef>
            </a:pPr>
            <a:r>
              <a:rPr lang="de-DE" sz="1400" dirty="0" err="1" smtClean="0">
                <a:solidFill>
                  <a:schemeClr val="tx1"/>
                </a:solidFill>
              </a:rPr>
              <a:t>Creation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guideline</a:t>
            </a:r>
            <a:r>
              <a:rPr lang="de-DE" sz="1400" dirty="0" smtClean="0">
                <a:solidFill>
                  <a:schemeClr val="tx1"/>
                </a:solidFill>
              </a:rPr>
              <a:t> </a:t>
            </a:r>
            <a:r>
              <a:rPr lang="de-DE" sz="1400" dirty="0" err="1" smtClean="0">
                <a:solidFill>
                  <a:schemeClr val="tx1"/>
                </a:solidFill>
              </a:rPr>
              <a:t>concept</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a:t>
            </a:r>
            <a:r>
              <a:rPr lang="de-DE" sz="1400" dirty="0" err="1" smtClean="0">
                <a:solidFill>
                  <a:schemeClr val="tx1"/>
                </a:solidFill>
              </a:rPr>
              <a:t>teachers</a:t>
            </a:r>
            <a:endParaRPr lang="de-DE" sz="1400" dirty="0" smtClean="0">
              <a:solidFill>
                <a:schemeClr val="tx1"/>
              </a:solidFill>
            </a:endParaRPr>
          </a:p>
          <a:p>
            <a:pPr marL="0" indent="0">
              <a:spcBef>
                <a:spcPts val="0"/>
              </a:spcBef>
              <a:buNone/>
            </a:pPr>
            <a:endParaRPr lang="de-DE" sz="1400" b="1" dirty="0" smtClean="0">
              <a:solidFill>
                <a:schemeClr val="tx1"/>
              </a:solidFill>
            </a:endParaRPr>
          </a:p>
          <a:p>
            <a:pPr marL="0" indent="0">
              <a:spcBef>
                <a:spcPts val="0"/>
              </a:spcBef>
              <a:buNone/>
            </a:pPr>
            <a:r>
              <a:rPr lang="de-DE" sz="1400" b="1" dirty="0" smtClean="0">
                <a:solidFill>
                  <a:schemeClr val="tx1"/>
                </a:solidFill>
              </a:rPr>
              <a:t>IO5:</a:t>
            </a:r>
          </a:p>
          <a:p>
            <a:r>
              <a:rPr lang="de-DE" sz="1400" dirty="0" err="1" smtClean="0">
                <a:solidFill>
                  <a:schemeClr val="tx1"/>
                </a:solidFill>
              </a:rPr>
              <a:t>Searching</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best-</a:t>
            </a:r>
            <a:r>
              <a:rPr lang="de-DE" sz="1400" dirty="0" err="1" smtClean="0">
                <a:solidFill>
                  <a:schemeClr val="tx1"/>
                </a:solidFill>
              </a:rPr>
              <a:t>practices</a:t>
            </a:r>
            <a:r>
              <a:rPr lang="de-DE" sz="1400" dirty="0" smtClean="0">
                <a:solidFill>
                  <a:schemeClr val="tx1"/>
                </a:solidFill>
              </a:rPr>
              <a:t>/ </a:t>
            </a:r>
            <a:r>
              <a:rPr lang="de-DE" sz="1400" dirty="0" err="1" smtClean="0">
                <a:solidFill>
                  <a:schemeClr val="tx1"/>
                </a:solidFill>
              </a:rPr>
              <a:t>metal</a:t>
            </a:r>
            <a:r>
              <a:rPr lang="de-DE" sz="1400" dirty="0" smtClean="0">
                <a:solidFill>
                  <a:schemeClr val="tx1"/>
                </a:solidFill>
              </a:rPr>
              <a:t> </a:t>
            </a:r>
            <a:r>
              <a:rPr lang="de-DE" sz="1400" dirty="0" err="1" smtClean="0">
                <a:solidFill>
                  <a:schemeClr val="tx1"/>
                </a:solidFill>
              </a:rPr>
              <a:t>companies</a:t>
            </a:r>
            <a:endParaRPr lang="de-DE" sz="1400" dirty="0" smtClean="0">
              <a:solidFill>
                <a:schemeClr val="tx1"/>
              </a:solidFill>
            </a:endParaRPr>
          </a:p>
          <a:p>
            <a:pPr marL="0" indent="0">
              <a:buNone/>
            </a:pPr>
            <a:endParaRPr lang="de-DE" sz="1400" dirty="0" smtClean="0">
              <a:solidFill>
                <a:schemeClr val="tx1"/>
              </a:solidFill>
            </a:endParaRPr>
          </a:p>
          <a:p>
            <a:pPr marL="0" indent="0">
              <a:buNone/>
            </a:pPr>
            <a:endParaRPr lang="de-DE" sz="1400" dirty="0" smtClean="0">
              <a:solidFill>
                <a:schemeClr val="tx1"/>
              </a:solidFill>
            </a:endParaRPr>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183474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5" y="870095"/>
            <a:ext cx="9907029" cy="4064000"/>
          </a:xfrm>
        </p:spPr>
        <p:txBody>
          <a:bodyPr>
            <a:normAutofit/>
          </a:bodyPr>
          <a:lstStyle/>
          <a:p>
            <a:pPr marL="0" indent="0">
              <a:buNone/>
            </a:pPr>
            <a:r>
              <a:rPr lang="de-DE" b="1" dirty="0" smtClean="0"/>
              <a:t>In </a:t>
            </a:r>
            <a:r>
              <a:rPr lang="de-DE" b="1" dirty="0" err="1" smtClean="0"/>
              <a:t>general</a:t>
            </a:r>
            <a:r>
              <a:rPr lang="de-DE" b="1" dirty="0" smtClean="0"/>
              <a:t>/ </a:t>
            </a:r>
            <a:r>
              <a:rPr lang="de-DE" b="1" dirty="0" err="1" smtClean="0"/>
              <a:t>dissemination</a:t>
            </a:r>
            <a:r>
              <a:rPr lang="de-DE" b="1" dirty="0" smtClean="0"/>
              <a:t> </a:t>
            </a:r>
            <a:r>
              <a:rPr lang="de-DE" b="1" dirty="0" err="1" smtClean="0"/>
              <a:t>activities</a:t>
            </a:r>
            <a:r>
              <a:rPr lang="de-DE" b="1" dirty="0" smtClean="0"/>
              <a:t>:</a:t>
            </a:r>
          </a:p>
          <a:p>
            <a:pPr marL="0" indent="0">
              <a:buNone/>
            </a:pPr>
            <a:endParaRPr lang="de-DE" b="1" dirty="0" smtClean="0"/>
          </a:p>
          <a:p>
            <a:pPr>
              <a:buFontTx/>
              <a:buChar char="-"/>
            </a:pPr>
            <a:r>
              <a:rPr lang="de-DE" b="1" dirty="0" smtClean="0">
                <a:solidFill>
                  <a:srgbClr val="FF0000"/>
                </a:solidFill>
              </a:rPr>
              <a:t>PROM Tool !!! </a:t>
            </a:r>
            <a:r>
              <a:rPr lang="en-US" b="1" dirty="0">
                <a:solidFill>
                  <a:srgbClr val="FF0000"/>
                </a:solidFill>
              </a:rPr>
              <a:t>Please create your Timesheets in PROM </a:t>
            </a:r>
            <a:r>
              <a:rPr lang="en-US" b="1" dirty="0" smtClean="0">
                <a:solidFill>
                  <a:srgbClr val="FF0000"/>
                </a:solidFill>
              </a:rPr>
              <a:t>!!</a:t>
            </a:r>
          </a:p>
          <a:p>
            <a:pPr lvl="1">
              <a:buFontTx/>
              <a:buChar char="-"/>
            </a:pPr>
            <a:r>
              <a:rPr lang="en-US" b="1" dirty="0">
                <a:solidFill>
                  <a:srgbClr val="FF0000"/>
                </a:solidFill>
              </a:rPr>
              <a:t>Print out the timesheets, sign </a:t>
            </a:r>
            <a:r>
              <a:rPr lang="en-US" b="1" dirty="0" smtClean="0">
                <a:solidFill>
                  <a:srgbClr val="FF0000"/>
                </a:solidFill>
              </a:rPr>
              <a:t>it, </a:t>
            </a:r>
            <a:r>
              <a:rPr lang="en-US" b="1" dirty="0">
                <a:solidFill>
                  <a:srgbClr val="FF0000"/>
                </a:solidFill>
              </a:rPr>
              <a:t>scan </a:t>
            </a:r>
            <a:r>
              <a:rPr lang="en-US" b="1" dirty="0" smtClean="0">
                <a:solidFill>
                  <a:srgbClr val="FF0000"/>
                </a:solidFill>
              </a:rPr>
              <a:t>it </a:t>
            </a:r>
            <a:r>
              <a:rPr lang="en-US" b="1" dirty="0">
                <a:solidFill>
                  <a:srgbClr val="FF0000"/>
                </a:solidFill>
              </a:rPr>
              <a:t>and send </a:t>
            </a:r>
            <a:r>
              <a:rPr lang="en-US" b="1" dirty="0" smtClean="0">
                <a:solidFill>
                  <a:srgbClr val="FF0000"/>
                </a:solidFill>
              </a:rPr>
              <a:t>it </a:t>
            </a:r>
            <a:r>
              <a:rPr lang="en-US" b="1" dirty="0">
                <a:solidFill>
                  <a:srgbClr val="FF0000"/>
                </a:solidFill>
              </a:rPr>
              <a:t>to </a:t>
            </a:r>
            <a:r>
              <a:rPr lang="en-US" b="1" dirty="0" smtClean="0">
                <a:solidFill>
                  <a:srgbClr val="FF0000"/>
                </a:solidFill>
              </a:rPr>
              <a:t>Jana! </a:t>
            </a:r>
            <a:r>
              <a:rPr lang="en-US" b="1" dirty="0" smtClean="0">
                <a:solidFill>
                  <a:srgbClr val="FF0000"/>
                </a:solidFill>
                <a:sym typeface="Wingdings" panose="05000000000000000000" pitchFamily="2" charset="2"/>
              </a:rPr>
              <a:t> until end of March 2021</a:t>
            </a:r>
            <a:endParaRPr lang="en-US" b="1" dirty="0" smtClean="0">
              <a:solidFill>
                <a:srgbClr val="FF0000"/>
              </a:solidFill>
            </a:endParaRPr>
          </a:p>
          <a:p>
            <a:pPr lvl="1">
              <a:buFontTx/>
              <a:buChar char="-"/>
            </a:pPr>
            <a:r>
              <a:rPr lang="de-DE" b="1" dirty="0" smtClean="0"/>
              <a:t>Dissemination </a:t>
            </a:r>
            <a:r>
              <a:rPr lang="de-DE" b="1" dirty="0" err="1" smtClean="0"/>
              <a:t>activities</a:t>
            </a:r>
            <a:endParaRPr lang="de-DE" b="1" dirty="0" smtClean="0"/>
          </a:p>
          <a:p>
            <a:pPr>
              <a:buFontTx/>
              <a:buChar char="-"/>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712316" y="2815791"/>
            <a:ext cx="6657975" cy="2981325"/>
          </a:xfrm>
          <a:prstGeom prst="rect">
            <a:avLst/>
          </a:prstGeom>
        </p:spPr>
      </p:pic>
    </p:spTree>
    <p:extLst>
      <p:ext uri="{BB962C8B-B14F-4D97-AF65-F5344CB8AC3E}">
        <p14:creationId xmlns:p14="http://schemas.microsoft.com/office/powerpoint/2010/main" val="107414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IO1: </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440239" y="1761548"/>
            <a:ext cx="8105631" cy="2281093"/>
          </a:xfrm>
          <a:prstGeom prst="rect">
            <a:avLst/>
          </a:prstGeom>
        </p:spPr>
      </p:pic>
    </p:spTree>
    <p:extLst>
      <p:ext uri="{BB962C8B-B14F-4D97-AF65-F5344CB8AC3E}">
        <p14:creationId xmlns:p14="http://schemas.microsoft.com/office/powerpoint/2010/main" val="402346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IO2:</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712316" y="1513320"/>
            <a:ext cx="7182302" cy="891596"/>
          </a:xfrm>
          <a:prstGeom prst="rect">
            <a:avLst/>
          </a:prstGeom>
        </p:spPr>
      </p:pic>
    </p:spTree>
    <p:extLst>
      <p:ext uri="{BB962C8B-B14F-4D97-AF65-F5344CB8AC3E}">
        <p14:creationId xmlns:p14="http://schemas.microsoft.com/office/powerpoint/2010/main" val="140950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IO3:</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712316" y="1168688"/>
            <a:ext cx="6619875" cy="4705350"/>
          </a:xfrm>
          <a:prstGeom prst="rect">
            <a:avLst/>
          </a:prstGeom>
        </p:spPr>
      </p:pic>
      <p:pic>
        <p:nvPicPr>
          <p:cNvPr id="8" name="Grafik 7"/>
          <p:cNvPicPr>
            <a:picLocks noChangeAspect="1"/>
          </p:cNvPicPr>
          <p:nvPr/>
        </p:nvPicPr>
        <p:blipFill>
          <a:blip r:embed="rId5"/>
          <a:stretch>
            <a:fillRect/>
          </a:stretch>
        </p:blipFill>
        <p:spPr>
          <a:xfrm>
            <a:off x="1759941" y="5892514"/>
            <a:ext cx="6572250" cy="904875"/>
          </a:xfrm>
          <a:prstGeom prst="rect">
            <a:avLst/>
          </a:prstGeom>
        </p:spPr>
      </p:pic>
    </p:spTree>
    <p:extLst>
      <p:ext uri="{BB962C8B-B14F-4D97-AF65-F5344CB8AC3E}">
        <p14:creationId xmlns:p14="http://schemas.microsoft.com/office/powerpoint/2010/main" val="501992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IO4:</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7" name="Grafik 6"/>
          <p:cNvPicPr>
            <a:picLocks noChangeAspect="1"/>
          </p:cNvPicPr>
          <p:nvPr/>
        </p:nvPicPr>
        <p:blipFill>
          <a:blip r:embed="rId4"/>
          <a:stretch>
            <a:fillRect/>
          </a:stretch>
        </p:blipFill>
        <p:spPr>
          <a:xfrm>
            <a:off x="1712316" y="1174977"/>
            <a:ext cx="5796848" cy="3227885"/>
          </a:xfrm>
          <a:prstGeom prst="rect">
            <a:avLst/>
          </a:prstGeom>
        </p:spPr>
      </p:pic>
      <p:pic>
        <p:nvPicPr>
          <p:cNvPr id="8" name="Grafik 7"/>
          <p:cNvPicPr>
            <a:picLocks noChangeAspect="1"/>
          </p:cNvPicPr>
          <p:nvPr/>
        </p:nvPicPr>
        <p:blipFill>
          <a:blip r:embed="rId5"/>
          <a:stretch>
            <a:fillRect/>
          </a:stretch>
        </p:blipFill>
        <p:spPr>
          <a:xfrm>
            <a:off x="1712316" y="4393626"/>
            <a:ext cx="5796848" cy="2456719"/>
          </a:xfrm>
          <a:prstGeom prst="rect">
            <a:avLst/>
          </a:prstGeom>
        </p:spPr>
      </p:pic>
    </p:spTree>
    <p:extLst>
      <p:ext uri="{BB962C8B-B14F-4D97-AF65-F5344CB8AC3E}">
        <p14:creationId xmlns:p14="http://schemas.microsoft.com/office/powerpoint/2010/main" val="2765508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r>
              <a:rPr lang="de-DE" dirty="0" smtClean="0"/>
              <a:t> – </a:t>
            </a:r>
            <a:r>
              <a:rPr lang="de-DE" dirty="0" err="1" smtClean="0"/>
              <a:t>Workplan</a:t>
            </a:r>
            <a:r>
              <a:rPr lang="de-DE" dirty="0" smtClean="0"/>
              <a:t> </a:t>
            </a:r>
            <a:endParaRPr lang="de-DE" dirty="0"/>
          </a:p>
        </p:txBody>
      </p:sp>
      <p:sp>
        <p:nvSpPr>
          <p:cNvPr id="3" name="Inhaltsplatzhalter 2"/>
          <p:cNvSpPr>
            <a:spLocks noGrp="1"/>
          </p:cNvSpPr>
          <p:nvPr>
            <p:ph idx="1"/>
          </p:nvPr>
        </p:nvSpPr>
        <p:spPr>
          <a:xfrm>
            <a:off x="1712316" y="870095"/>
            <a:ext cx="8915400" cy="4064000"/>
          </a:xfrm>
        </p:spPr>
        <p:txBody>
          <a:bodyPr>
            <a:normAutofit/>
          </a:bodyPr>
          <a:lstStyle/>
          <a:p>
            <a:pPr marL="0" indent="0">
              <a:buNone/>
            </a:pPr>
            <a:r>
              <a:rPr lang="de-DE" b="1" dirty="0" smtClean="0"/>
              <a:t>IO5:</a:t>
            </a:r>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dirty="0" smtClean="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a:stretch>
            <a:fillRect/>
          </a:stretch>
        </p:blipFill>
        <p:spPr>
          <a:xfrm>
            <a:off x="1712316" y="1466995"/>
            <a:ext cx="6572250" cy="3467100"/>
          </a:xfrm>
          <a:prstGeom prst="rect">
            <a:avLst/>
          </a:prstGeom>
        </p:spPr>
      </p:pic>
    </p:spTree>
    <p:extLst>
      <p:ext uri="{BB962C8B-B14F-4D97-AF65-F5344CB8AC3E}">
        <p14:creationId xmlns:p14="http://schemas.microsoft.com/office/powerpoint/2010/main" val="134413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417</Words>
  <Application>Microsoft Office PowerPoint</Application>
  <PresentationFormat>Breitbild</PresentationFormat>
  <Paragraphs>79</Paragraphs>
  <Slides>12</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Calibri</vt:lpstr>
      <vt:lpstr>Century Gothic</vt:lpstr>
      <vt:lpstr>Times New Roman</vt:lpstr>
      <vt:lpstr>Wingdings</vt:lpstr>
      <vt:lpstr>Wingdings 3</vt:lpstr>
      <vt:lpstr>Haste</vt:lpstr>
      <vt:lpstr>EDU-VET</vt:lpstr>
      <vt:lpstr>PowerPoint-Präsentation</vt:lpstr>
      <vt:lpstr>Next steps – Summary </vt:lpstr>
      <vt:lpstr>Next steps – Workplan </vt:lpstr>
      <vt:lpstr>Next steps – Workplan </vt:lpstr>
      <vt:lpstr>Next steps – Workplan </vt:lpstr>
      <vt:lpstr>Next steps – Workplan </vt:lpstr>
      <vt:lpstr>Next steps – Workplan </vt:lpstr>
      <vt:lpstr>Next steps – Workplan </vt:lpstr>
      <vt:lpstr>Next steps – Workplan </vt:lpstr>
      <vt:lpstr>Next steps – Multiplier Event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161</cp:revision>
  <cp:lastPrinted>2020-06-19T10:28:52Z</cp:lastPrinted>
  <dcterms:created xsi:type="dcterms:W3CDTF">2018-10-17T08:34:29Z</dcterms:created>
  <dcterms:modified xsi:type="dcterms:W3CDTF">2021-03-15T08:29:00Z</dcterms:modified>
</cp:coreProperties>
</file>