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331" r:id="rId2"/>
    <p:sldId id="329" r:id="rId3"/>
    <p:sldId id="330" r:id="rId4"/>
    <p:sldId id="312" r:id="rId5"/>
  </p:sldIdLst>
  <p:sldSz cx="12192000" cy="6858000"/>
  <p:notesSz cx="10021888" cy="68897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342818" cy="345684"/>
          </a:xfrm>
          <a:prstGeom prst="rect">
            <a:avLst/>
          </a:prstGeom>
        </p:spPr>
        <p:txBody>
          <a:bodyPr vert="horz" lIns="96634" tIns="48317" rIns="96634" bIns="48317" rtlCol="0"/>
          <a:lstStyle>
            <a:lvl1pPr algn="l">
              <a:defRPr sz="1300"/>
            </a:lvl1pPr>
          </a:lstStyle>
          <a:p>
            <a:endParaRPr lang="de-DE"/>
          </a:p>
        </p:txBody>
      </p:sp>
      <p:sp>
        <p:nvSpPr>
          <p:cNvPr id="3" name="Datumsplatzhalter 2"/>
          <p:cNvSpPr>
            <a:spLocks noGrp="1"/>
          </p:cNvSpPr>
          <p:nvPr>
            <p:ph type="dt" sz="quarter" idx="1"/>
          </p:nvPr>
        </p:nvSpPr>
        <p:spPr>
          <a:xfrm>
            <a:off x="5676751" y="1"/>
            <a:ext cx="4342818" cy="345684"/>
          </a:xfrm>
          <a:prstGeom prst="rect">
            <a:avLst/>
          </a:prstGeom>
        </p:spPr>
        <p:txBody>
          <a:bodyPr vert="horz" lIns="96634" tIns="48317" rIns="96634" bIns="48317" rtlCol="0"/>
          <a:lstStyle>
            <a:lvl1pPr algn="r">
              <a:defRPr sz="1300"/>
            </a:lvl1pPr>
          </a:lstStyle>
          <a:p>
            <a:fld id="{23CF6501-1CE4-43BF-B589-F45C6E1DB055}" type="datetimeFigureOut">
              <a:rPr lang="de-DE" smtClean="0"/>
              <a:t>15.03.2021</a:t>
            </a:fld>
            <a:endParaRPr lang="de-DE"/>
          </a:p>
        </p:txBody>
      </p:sp>
      <p:sp>
        <p:nvSpPr>
          <p:cNvPr id="4" name="Fußzeilenplatzhalter 3"/>
          <p:cNvSpPr>
            <a:spLocks noGrp="1"/>
          </p:cNvSpPr>
          <p:nvPr>
            <p:ph type="ftr" sz="quarter" idx="2"/>
          </p:nvPr>
        </p:nvSpPr>
        <p:spPr>
          <a:xfrm>
            <a:off x="0" y="6544067"/>
            <a:ext cx="4342818" cy="345683"/>
          </a:xfrm>
          <a:prstGeom prst="rect">
            <a:avLst/>
          </a:prstGeom>
        </p:spPr>
        <p:txBody>
          <a:bodyPr vert="horz" lIns="96634" tIns="48317" rIns="96634" bIns="48317" rtlCol="0" anchor="b"/>
          <a:lstStyle>
            <a:lvl1pPr algn="l">
              <a:defRPr sz="1300"/>
            </a:lvl1pPr>
          </a:lstStyle>
          <a:p>
            <a:endParaRPr lang="de-DE"/>
          </a:p>
        </p:txBody>
      </p:sp>
      <p:sp>
        <p:nvSpPr>
          <p:cNvPr id="5" name="Foliennummernplatzhalter 4"/>
          <p:cNvSpPr>
            <a:spLocks noGrp="1"/>
          </p:cNvSpPr>
          <p:nvPr>
            <p:ph type="sldNum" sz="quarter" idx="3"/>
          </p:nvPr>
        </p:nvSpPr>
        <p:spPr>
          <a:xfrm>
            <a:off x="5676751" y="6544067"/>
            <a:ext cx="4342818" cy="345683"/>
          </a:xfrm>
          <a:prstGeom prst="rect">
            <a:avLst/>
          </a:prstGeom>
        </p:spPr>
        <p:txBody>
          <a:bodyPr vert="horz" lIns="96634" tIns="48317" rIns="96634" bIns="48317" rtlCol="0" anchor="b"/>
          <a:lstStyle>
            <a:lvl1pPr algn="r">
              <a:defRPr sz="1300"/>
            </a:lvl1pPr>
          </a:lstStyle>
          <a:p>
            <a:fld id="{E9047031-1F6D-471A-AEE4-DF41FDF4BD81}" type="slidenum">
              <a:rPr lang="de-DE" smtClean="0"/>
              <a:t>‹Nr.›</a:t>
            </a:fld>
            <a:endParaRPr lang="de-DE"/>
          </a:p>
        </p:txBody>
      </p:sp>
    </p:spTree>
    <p:extLst>
      <p:ext uri="{BB962C8B-B14F-4D97-AF65-F5344CB8AC3E}">
        <p14:creationId xmlns:p14="http://schemas.microsoft.com/office/powerpoint/2010/main" val="3033285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1"/>
            <a:ext cx="4342818" cy="345684"/>
          </a:xfrm>
          <a:prstGeom prst="rect">
            <a:avLst/>
          </a:prstGeom>
        </p:spPr>
        <p:txBody>
          <a:bodyPr vert="horz" lIns="96634" tIns="48317" rIns="96634" bIns="48317" rtlCol="0"/>
          <a:lstStyle>
            <a:lvl1pPr algn="l">
              <a:defRPr sz="1300"/>
            </a:lvl1pPr>
          </a:lstStyle>
          <a:p>
            <a:endParaRPr lang="pt-PT"/>
          </a:p>
        </p:txBody>
      </p:sp>
      <p:sp>
        <p:nvSpPr>
          <p:cNvPr id="3" name="Marcador de Posição da Data 2"/>
          <p:cNvSpPr>
            <a:spLocks noGrp="1"/>
          </p:cNvSpPr>
          <p:nvPr>
            <p:ph type="dt" idx="1"/>
          </p:nvPr>
        </p:nvSpPr>
        <p:spPr>
          <a:xfrm>
            <a:off x="5676751" y="1"/>
            <a:ext cx="4342818" cy="345684"/>
          </a:xfrm>
          <a:prstGeom prst="rect">
            <a:avLst/>
          </a:prstGeom>
        </p:spPr>
        <p:txBody>
          <a:bodyPr vert="horz" lIns="96634" tIns="48317" rIns="96634" bIns="48317" rtlCol="0"/>
          <a:lstStyle>
            <a:lvl1pPr algn="r">
              <a:defRPr sz="1300"/>
            </a:lvl1pPr>
          </a:lstStyle>
          <a:p>
            <a:fld id="{A9BC16CC-42FE-44E9-B127-5508E17F96D2}" type="datetimeFigureOut">
              <a:rPr lang="pt-PT" smtClean="0"/>
              <a:t>15/03/2021</a:t>
            </a:fld>
            <a:endParaRPr lang="pt-PT"/>
          </a:p>
        </p:txBody>
      </p:sp>
      <p:sp>
        <p:nvSpPr>
          <p:cNvPr id="4" name="Marcador de Posição da Imagem do Diapositivo 3"/>
          <p:cNvSpPr>
            <a:spLocks noGrp="1" noRot="1" noChangeAspect="1"/>
          </p:cNvSpPr>
          <p:nvPr>
            <p:ph type="sldImg" idx="2"/>
          </p:nvPr>
        </p:nvSpPr>
        <p:spPr>
          <a:xfrm>
            <a:off x="2944813" y="862013"/>
            <a:ext cx="4132262" cy="2324100"/>
          </a:xfrm>
          <a:prstGeom prst="rect">
            <a:avLst/>
          </a:prstGeom>
          <a:noFill/>
          <a:ln w="12700">
            <a:solidFill>
              <a:prstClr val="black"/>
            </a:solidFill>
          </a:ln>
        </p:spPr>
        <p:txBody>
          <a:bodyPr vert="horz" lIns="96634" tIns="48317" rIns="96634" bIns="48317" rtlCol="0" anchor="ctr"/>
          <a:lstStyle/>
          <a:p>
            <a:endParaRPr lang="pt-PT"/>
          </a:p>
        </p:txBody>
      </p:sp>
      <p:sp>
        <p:nvSpPr>
          <p:cNvPr id="5" name="Marcador de Posição de Notas 4"/>
          <p:cNvSpPr>
            <a:spLocks noGrp="1"/>
          </p:cNvSpPr>
          <p:nvPr>
            <p:ph type="body" sz="quarter" idx="3"/>
          </p:nvPr>
        </p:nvSpPr>
        <p:spPr>
          <a:xfrm>
            <a:off x="1002189" y="3315691"/>
            <a:ext cx="8017510" cy="2712840"/>
          </a:xfrm>
          <a:prstGeom prst="rect">
            <a:avLst/>
          </a:prstGeom>
        </p:spPr>
        <p:txBody>
          <a:bodyPr vert="horz" lIns="96634" tIns="48317" rIns="96634" bIns="48317" rtlCol="0"/>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6" name="Marcador de Posição do Rodapé 5"/>
          <p:cNvSpPr>
            <a:spLocks noGrp="1"/>
          </p:cNvSpPr>
          <p:nvPr>
            <p:ph type="ftr" sz="quarter" idx="4"/>
          </p:nvPr>
        </p:nvSpPr>
        <p:spPr>
          <a:xfrm>
            <a:off x="0" y="6544067"/>
            <a:ext cx="4342818" cy="345683"/>
          </a:xfrm>
          <a:prstGeom prst="rect">
            <a:avLst/>
          </a:prstGeom>
        </p:spPr>
        <p:txBody>
          <a:bodyPr vert="horz" lIns="96634" tIns="48317" rIns="96634" bIns="48317" rtlCol="0" anchor="b"/>
          <a:lstStyle>
            <a:lvl1pPr algn="l">
              <a:defRPr sz="1300"/>
            </a:lvl1pPr>
          </a:lstStyle>
          <a:p>
            <a:endParaRPr lang="pt-PT"/>
          </a:p>
        </p:txBody>
      </p:sp>
      <p:sp>
        <p:nvSpPr>
          <p:cNvPr id="7" name="Marcador de Posição do Número do Diapositivo 6"/>
          <p:cNvSpPr>
            <a:spLocks noGrp="1"/>
          </p:cNvSpPr>
          <p:nvPr>
            <p:ph type="sldNum" sz="quarter" idx="5"/>
          </p:nvPr>
        </p:nvSpPr>
        <p:spPr>
          <a:xfrm>
            <a:off x="5676751" y="6544067"/>
            <a:ext cx="4342818" cy="345683"/>
          </a:xfrm>
          <a:prstGeom prst="rect">
            <a:avLst/>
          </a:prstGeom>
        </p:spPr>
        <p:txBody>
          <a:bodyPr vert="horz" lIns="96634" tIns="48317" rIns="96634" bIns="48317" rtlCol="0" anchor="b"/>
          <a:lstStyle>
            <a:lvl1pPr algn="r">
              <a:defRPr sz="1300"/>
            </a:lvl1pPr>
          </a:lstStyle>
          <a:p>
            <a:fld id="{2F7E3882-C4F2-4A3D-BA74-E73937FD3622}" type="slidenum">
              <a:rPr lang="pt-PT" smtClean="0"/>
              <a:t>‹Nr.›</a:t>
            </a:fld>
            <a:endParaRPr lang="pt-PT"/>
          </a:p>
        </p:txBody>
      </p:sp>
    </p:spTree>
    <p:extLst>
      <p:ext uri="{BB962C8B-B14F-4D97-AF65-F5344CB8AC3E}">
        <p14:creationId xmlns:p14="http://schemas.microsoft.com/office/powerpoint/2010/main" val="3719573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pPr rtl="0"/>
            <a:fld id="{77542409-6A04-4DC6-AC3A-D3758287A8F2}" type="slidenum">
              <a:rPr lang="pt-PT" smtClean="0"/>
              <a:t>2</a:t>
            </a:fld>
            <a:endParaRPr lang="pt-PT" dirty="0"/>
          </a:p>
        </p:txBody>
      </p:sp>
    </p:spTree>
    <p:extLst>
      <p:ext uri="{BB962C8B-B14F-4D97-AF65-F5344CB8AC3E}">
        <p14:creationId xmlns:p14="http://schemas.microsoft.com/office/powerpoint/2010/main" val="1434645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PT" dirty="0"/>
              <a:t>Clique para editar o estilo de título do Modelo Global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a:t>Clique para editar o estilo de subtítulo do Modelo Global</a:t>
            </a:r>
            <a:endParaRPr lang="en-US" dirty="0"/>
          </a:p>
        </p:txBody>
      </p:sp>
      <p:sp>
        <p:nvSpPr>
          <p:cNvPr id="4" name="Date Placeholder 3"/>
          <p:cNvSpPr>
            <a:spLocks noGrp="1"/>
          </p:cNvSpPr>
          <p:nvPr>
            <p:ph type="dt" sz="half" idx="10"/>
          </p:nvPr>
        </p:nvSpPr>
        <p:spPr/>
        <p:txBody>
          <a:bodyPr/>
          <a:lstStyle/>
          <a:p>
            <a:fld id="{53F417EA-E3AD-42E8-A8DA-660B1436E3E0}" type="datetimeFigureOut">
              <a:rPr lang="pt-PT" smtClean="0"/>
              <a:t>15/03/2021</a:t>
            </a:fld>
            <a:endParaRPr lang="pt-PT"/>
          </a:p>
        </p:txBody>
      </p:sp>
      <p:sp>
        <p:nvSpPr>
          <p:cNvPr id="5" name="Footer Placeholder 4"/>
          <p:cNvSpPr>
            <a:spLocks noGrp="1"/>
          </p:cNvSpPr>
          <p:nvPr>
            <p:ph type="ftr" sz="quarter" idx="11"/>
          </p:nvPr>
        </p:nvSpPr>
        <p:spPr/>
        <p:txBody>
          <a:bodyPr/>
          <a:lstStyle/>
          <a:p>
            <a:endParaRPr lang="pt-P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9" name="Textfeld 8"/>
          <p:cNvSpPr txBox="1"/>
          <p:nvPr userDrawn="1"/>
        </p:nvSpPr>
        <p:spPr>
          <a:xfrm>
            <a:off x="498037" y="4551521"/>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9853124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53F417EA-E3AD-42E8-A8DA-660B1436E3E0}" type="datetimeFigureOut">
              <a:rPr lang="pt-PT" smtClean="0"/>
              <a:t>15/03/2021</a:t>
            </a:fld>
            <a:endParaRPr lang="pt-PT"/>
          </a:p>
        </p:txBody>
      </p:sp>
      <p:sp>
        <p:nvSpPr>
          <p:cNvPr id="5" name="Footer Placeholder 4"/>
          <p:cNvSpPr>
            <a:spLocks noGrp="1"/>
          </p:cNvSpPr>
          <p:nvPr>
            <p:ph type="ftr" sz="quarter" idx="11"/>
          </p:nvPr>
        </p:nvSpPr>
        <p:spPr/>
        <p:txBody>
          <a:bodyPr/>
          <a:lstStyle/>
          <a:p>
            <a:endParaRPr lang="pt-PT"/>
          </a:p>
        </p:txBody>
      </p:sp>
      <p:sp>
        <p:nvSpPr>
          <p:cNvPr id="9" name="Freeform 11"/>
          <p:cNvSpPr/>
          <p:nvPr userDrawn="1"/>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 name="Textfeld 7"/>
          <p:cNvSpPr txBox="1"/>
          <p:nvPr userDrawn="1"/>
        </p:nvSpPr>
        <p:spPr>
          <a:xfrm>
            <a:off x="415785" y="32702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122028720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PT"/>
              <a:t>Clique para editar o estilo de título do Modelo Global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Editar os estilos de texto do Modelo Global</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53F417EA-E3AD-42E8-A8DA-660B1436E3E0}" type="datetimeFigureOut">
              <a:rPr lang="pt-PT" smtClean="0"/>
              <a:t>15/03/2021</a:t>
            </a:fld>
            <a:endParaRPr lang="pt-PT"/>
          </a:p>
        </p:txBody>
      </p:sp>
      <p:sp>
        <p:nvSpPr>
          <p:cNvPr id="5" name="Footer Placeholder 4"/>
          <p:cNvSpPr>
            <a:spLocks noGrp="1"/>
          </p:cNvSpPr>
          <p:nvPr>
            <p:ph type="ftr" sz="quarter" idx="11"/>
          </p:nvPr>
        </p:nvSpPr>
        <p:spPr/>
        <p:txBody>
          <a:bodyPr/>
          <a:lstStyle/>
          <a:p>
            <a:endParaRPr lang="pt-PT"/>
          </a:p>
        </p:txBody>
      </p:sp>
      <p:sp>
        <p:nvSpPr>
          <p:cNvPr id="11" name="Freeform 11"/>
          <p:cNvSpPr/>
          <p:nvPr userDrawn="1"/>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feld 11"/>
          <p:cNvSpPr txBox="1"/>
          <p:nvPr userDrawn="1"/>
        </p:nvSpPr>
        <p:spPr>
          <a:xfrm>
            <a:off x="415785" y="32702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89706985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PT"/>
              <a:t>Clique para editar o estilo de título do Modelo Global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15/03/2021</a:t>
            </a:fld>
            <a:endParaRPr lang="pt-PT"/>
          </a:p>
        </p:txBody>
      </p:sp>
      <p:sp>
        <p:nvSpPr>
          <p:cNvPr id="6" name="Footer Placeholder 5"/>
          <p:cNvSpPr>
            <a:spLocks noGrp="1"/>
          </p:cNvSpPr>
          <p:nvPr>
            <p:ph type="ftr" sz="quarter" idx="11"/>
          </p:nvPr>
        </p:nvSpPr>
        <p:spPr/>
        <p:txBody>
          <a:bodyPr/>
          <a:lstStyle/>
          <a:p>
            <a:endParaRPr lang="pt-P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 name="Textfeld 7"/>
          <p:cNvSpPr txBox="1"/>
          <p:nvPr userDrawn="1"/>
        </p:nvSpPr>
        <p:spPr>
          <a:xfrm>
            <a:off x="415785" y="5001662"/>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36405899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com Citação">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PT"/>
              <a:t>Clique para editar o estilo de título do Modelo Global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Editar os estilos de texto do Modelo Global</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15/03/2021</a:t>
            </a:fld>
            <a:endParaRPr lang="pt-PT"/>
          </a:p>
        </p:txBody>
      </p:sp>
      <p:sp>
        <p:nvSpPr>
          <p:cNvPr id="6" name="Footer Placeholder 5"/>
          <p:cNvSpPr>
            <a:spLocks noGrp="1"/>
          </p:cNvSpPr>
          <p:nvPr>
            <p:ph type="ftr" sz="quarter" idx="11"/>
          </p:nvPr>
        </p:nvSpPr>
        <p:spPr/>
        <p:txBody>
          <a:bodyPr/>
          <a:lstStyle/>
          <a:p>
            <a:endParaRPr lang="pt-P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a:prstGeom prst="rect">
            <a:avLst/>
          </a:prstGeom>
        </p:spPr>
        <p:txBody>
          <a:bodyPr/>
          <a:lstStyle/>
          <a:p>
            <a:fld id="{A720D1FD-E96F-444D-B9AE-8C604F0FA278}" type="slidenum">
              <a:rPr lang="pt-PT" smtClean="0"/>
              <a:t>‹Nr.›</a:t>
            </a:fld>
            <a:endParaRPr lang="pt-P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2458630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PT"/>
              <a:t>Clique para editar o estilo de título do Modelo Global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Editar os estilos de texto do Modelo Global</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15/03/2021</a:t>
            </a:fld>
            <a:endParaRPr lang="pt-PT"/>
          </a:p>
        </p:txBody>
      </p:sp>
      <p:sp>
        <p:nvSpPr>
          <p:cNvPr id="6" name="Footer Placeholder 5"/>
          <p:cNvSpPr>
            <a:spLocks noGrp="1"/>
          </p:cNvSpPr>
          <p:nvPr>
            <p:ph type="ftr" sz="quarter" idx="11"/>
          </p:nvPr>
        </p:nvSpPr>
        <p:spPr/>
        <p:txBody>
          <a:bodyPr/>
          <a:lstStyle/>
          <a:p>
            <a:endParaRPr lang="pt-PT"/>
          </a:p>
        </p:txBody>
      </p:sp>
      <p:sp>
        <p:nvSpPr>
          <p:cNvPr id="9" name="Freeform 11"/>
          <p:cNvSpPr/>
          <p:nvPr/>
        </p:nvSpPr>
        <p:spPr bwMode="auto">
          <a:xfrm flipV="1">
            <a:off x="0" y="4912000"/>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 name="Textfeld 9"/>
          <p:cNvSpPr txBox="1"/>
          <p:nvPr userDrawn="1"/>
        </p:nvSpPr>
        <p:spPr>
          <a:xfrm>
            <a:off x="419974" y="5004065"/>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398353066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p:txBody>
          <a:bodyPr vert="eaVert" ancho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53F417EA-E3AD-42E8-A8DA-660B1436E3E0}" type="datetimeFigureOut">
              <a:rPr lang="pt-PT" smtClean="0"/>
              <a:t>15/03/2021</a:t>
            </a:fld>
            <a:endParaRPr lang="pt-PT"/>
          </a:p>
        </p:txBody>
      </p:sp>
      <p:sp>
        <p:nvSpPr>
          <p:cNvPr id="5" name="Footer Placeholder 4"/>
          <p:cNvSpPr>
            <a:spLocks noGrp="1"/>
          </p:cNvSpPr>
          <p:nvPr>
            <p:ph type="ftr" sz="quarter" idx="11"/>
          </p:nvPr>
        </p:nvSpPr>
        <p:spPr/>
        <p:txBody>
          <a:bodyPr/>
          <a:lstStyle/>
          <a:p>
            <a:endParaRPr lang="pt-PT"/>
          </a:p>
        </p:txBody>
      </p:sp>
      <p:sp>
        <p:nvSpPr>
          <p:cNvPr id="8" name="Freeform 11"/>
          <p:cNvSpPr/>
          <p:nvPr userDrawn="1"/>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9" name="Textfeld 8"/>
          <p:cNvSpPr txBox="1"/>
          <p:nvPr userDrawn="1"/>
        </p:nvSpPr>
        <p:spPr>
          <a:xfrm>
            <a:off x="415785" y="8064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769051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53F417EA-E3AD-42E8-A8DA-660B1436E3E0}" type="datetimeFigureOut">
              <a:rPr lang="pt-PT" smtClean="0"/>
              <a:t>15/03/2021</a:t>
            </a:fld>
            <a:endParaRPr lang="pt-PT"/>
          </a:p>
        </p:txBody>
      </p:sp>
      <p:sp>
        <p:nvSpPr>
          <p:cNvPr id="5" name="Footer Placeholder 4"/>
          <p:cNvSpPr>
            <a:spLocks noGrp="1"/>
          </p:cNvSpPr>
          <p:nvPr>
            <p:ph type="ftr" sz="quarter" idx="11"/>
          </p:nvPr>
        </p:nvSpPr>
        <p:spPr/>
        <p:txBody>
          <a:bodyPr/>
          <a:lstStyle/>
          <a:p>
            <a:endParaRPr lang="pt-P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9" name="Textfeld 8"/>
          <p:cNvSpPr txBox="1"/>
          <p:nvPr userDrawn="1"/>
        </p:nvSpPr>
        <p:spPr>
          <a:xfrm>
            <a:off x="415785" y="8064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40043557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a:xfrm>
            <a:off x="1712316" y="147337"/>
            <a:ext cx="7833554" cy="1280890"/>
          </a:xfrm>
        </p:spPr>
        <p:txBody>
          <a:bodyPr/>
          <a:lstStyle/>
          <a:p>
            <a:r>
              <a:rPr lang="pt-PT"/>
              <a:t>Clique para editar o estilo de título do Modelo Global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53F417EA-E3AD-42E8-A8DA-660B1436E3E0}" type="datetimeFigureOut">
              <a:rPr lang="pt-PT" smtClean="0"/>
              <a:t>15/03/2021</a:t>
            </a:fld>
            <a:endParaRPr lang="pt-PT"/>
          </a:p>
        </p:txBody>
      </p:sp>
      <p:sp>
        <p:nvSpPr>
          <p:cNvPr id="5" name="Footer Placeholder 4"/>
          <p:cNvSpPr>
            <a:spLocks noGrp="1"/>
          </p:cNvSpPr>
          <p:nvPr>
            <p:ph type="ftr" sz="quarter" idx="11"/>
          </p:nvPr>
        </p:nvSpPr>
        <p:spPr/>
        <p:txBody>
          <a:bodyPr/>
          <a:lstStyle/>
          <a:p>
            <a:endParaRPr lang="pt-P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9" name="Textfeld 8"/>
          <p:cNvSpPr txBox="1"/>
          <p:nvPr userDrawn="1"/>
        </p:nvSpPr>
        <p:spPr>
          <a:xfrm>
            <a:off x="415785" y="8064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39739696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53F417EA-E3AD-42E8-A8DA-660B1436E3E0}" type="datetimeFigureOut">
              <a:rPr lang="pt-PT" smtClean="0"/>
              <a:t>15/03/2021</a:t>
            </a:fld>
            <a:endParaRPr lang="pt-PT"/>
          </a:p>
        </p:txBody>
      </p:sp>
      <p:sp>
        <p:nvSpPr>
          <p:cNvPr id="5" name="Footer Placeholder 4"/>
          <p:cNvSpPr>
            <a:spLocks noGrp="1"/>
          </p:cNvSpPr>
          <p:nvPr>
            <p:ph type="ftr" sz="quarter" idx="11"/>
          </p:nvPr>
        </p:nvSpPr>
        <p:spPr/>
        <p:txBody>
          <a:bodyPr/>
          <a:lstStyle/>
          <a:p>
            <a:endParaRPr lang="pt-P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 name="Textfeld 7"/>
          <p:cNvSpPr txBox="1"/>
          <p:nvPr userDrawn="1"/>
        </p:nvSpPr>
        <p:spPr>
          <a:xfrm>
            <a:off x="415785" y="32702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1815363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53F417EA-E3AD-42E8-A8DA-660B1436E3E0}" type="datetimeFigureOut">
              <a:rPr lang="pt-PT" smtClean="0"/>
              <a:t>15/03/2021</a:t>
            </a:fld>
            <a:endParaRPr lang="pt-PT"/>
          </a:p>
        </p:txBody>
      </p:sp>
      <p:sp>
        <p:nvSpPr>
          <p:cNvPr id="6" name="Footer Placeholder 5"/>
          <p:cNvSpPr>
            <a:spLocks noGrp="1"/>
          </p:cNvSpPr>
          <p:nvPr>
            <p:ph type="ftr" sz="quarter" idx="11"/>
          </p:nvPr>
        </p:nvSpPr>
        <p:spPr/>
        <p:txBody>
          <a:bodyPr/>
          <a:lstStyle/>
          <a:p>
            <a:endParaRPr lang="pt-PT"/>
          </a:p>
        </p:txBody>
      </p:sp>
      <p:sp>
        <p:nvSpPr>
          <p:cNvPr id="10" name="Freeform 11"/>
          <p:cNvSpPr/>
          <p:nvPr userDrawn="1"/>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2" name="Textfeld 11"/>
          <p:cNvSpPr txBox="1"/>
          <p:nvPr userDrawn="1"/>
        </p:nvSpPr>
        <p:spPr>
          <a:xfrm>
            <a:off x="415785" y="8064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8845259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53F417EA-E3AD-42E8-A8DA-660B1436E3E0}" type="datetimeFigureOut">
              <a:rPr lang="pt-PT" smtClean="0"/>
              <a:t>15/03/2021</a:t>
            </a:fld>
            <a:endParaRPr lang="pt-PT"/>
          </a:p>
        </p:txBody>
      </p:sp>
      <p:sp>
        <p:nvSpPr>
          <p:cNvPr id="8" name="Footer Placeholder 7"/>
          <p:cNvSpPr>
            <a:spLocks noGrp="1"/>
          </p:cNvSpPr>
          <p:nvPr>
            <p:ph type="ftr" sz="quarter" idx="11"/>
          </p:nvPr>
        </p:nvSpPr>
        <p:spPr/>
        <p:txBody>
          <a:bodyPr/>
          <a:lstStyle/>
          <a:p>
            <a:endParaRPr lang="pt-P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Textfeld 10"/>
          <p:cNvSpPr txBox="1"/>
          <p:nvPr userDrawn="1"/>
        </p:nvSpPr>
        <p:spPr>
          <a:xfrm>
            <a:off x="415785" y="8064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18570397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Date Placeholder 2"/>
          <p:cNvSpPr>
            <a:spLocks noGrp="1"/>
          </p:cNvSpPr>
          <p:nvPr>
            <p:ph type="dt" sz="half" idx="10"/>
          </p:nvPr>
        </p:nvSpPr>
        <p:spPr/>
        <p:txBody>
          <a:bodyPr/>
          <a:lstStyle/>
          <a:p>
            <a:fld id="{53F417EA-E3AD-42E8-A8DA-660B1436E3E0}" type="datetimeFigureOut">
              <a:rPr lang="pt-PT" smtClean="0"/>
              <a:t>15/03/2021</a:t>
            </a:fld>
            <a:endParaRPr lang="pt-PT"/>
          </a:p>
        </p:txBody>
      </p:sp>
      <p:sp>
        <p:nvSpPr>
          <p:cNvPr id="4" name="Footer Placeholder 3"/>
          <p:cNvSpPr>
            <a:spLocks noGrp="1"/>
          </p:cNvSpPr>
          <p:nvPr>
            <p:ph type="ftr" sz="quarter" idx="11"/>
          </p:nvPr>
        </p:nvSpPr>
        <p:spPr/>
        <p:txBody>
          <a:bodyPr/>
          <a:lstStyle/>
          <a:p>
            <a:endParaRPr lang="pt-P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 name="Textfeld 7"/>
          <p:cNvSpPr txBox="1"/>
          <p:nvPr userDrawn="1"/>
        </p:nvSpPr>
        <p:spPr>
          <a:xfrm>
            <a:off x="415785" y="8064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556271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F417EA-E3AD-42E8-A8DA-660B1436E3E0}" type="datetimeFigureOut">
              <a:rPr lang="pt-PT" smtClean="0"/>
              <a:t>15/03/2021</a:t>
            </a:fld>
            <a:endParaRPr lang="pt-PT"/>
          </a:p>
        </p:txBody>
      </p:sp>
      <p:sp>
        <p:nvSpPr>
          <p:cNvPr id="3" name="Footer Placeholder 2"/>
          <p:cNvSpPr>
            <a:spLocks noGrp="1"/>
          </p:cNvSpPr>
          <p:nvPr>
            <p:ph type="ftr" sz="quarter" idx="11"/>
          </p:nvPr>
        </p:nvSpPr>
        <p:spPr/>
        <p:txBody>
          <a:bodyPr/>
          <a:lstStyle/>
          <a:p>
            <a:endParaRPr lang="pt-P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Textfeld 6"/>
          <p:cNvSpPr txBox="1"/>
          <p:nvPr userDrawn="1"/>
        </p:nvSpPr>
        <p:spPr>
          <a:xfrm>
            <a:off x="415785" y="8064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12732550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PT"/>
              <a:t>Clique para editar o estilo de título do Modelo Global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15/03/2021</a:t>
            </a:fld>
            <a:endParaRPr lang="pt-PT"/>
          </a:p>
        </p:txBody>
      </p:sp>
      <p:sp>
        <p:nvSpPr>
          <p:cNvPr id="6" name="Footer Placeholder 5"/>
          <p:cNvSpPr>
            <a:spLocks noGrp="1"/>
          </p:cNvSpPr>
          <p:nvPr>
            <p:ph type="ftr" sz="quarter" idx="11"/>
          </p:nvPr>
        </p:nvSpPr>
        <p:spPr/>
        <p:txBody>
          <a:bodyPr/>
          <a:lstStyle/>
          <a:p>
            <a:endParaRPr lang="pt-P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 name="Textfeld 9"/>
          <p:cNvSpPr txBox="1"/>
          <p:nvPr userDrawn="1"/>
        </p:nvSpPr>
        <p:spPr>
          <a:xfrm>
            <a:off x="415785" y="8064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43916552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PT"/>
              <a:t>Clique para editar o estilo de título do Modelo Global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15/03/2021</a:t>
            </a:fld>
            <a:endParaRPr lang="pt-PT"/>
          </a:p>
        </p:txBody>
      </p:sp>
      <p:sp>
        <p:nvSpPr>
          <p:cNvPr id="6" name="Footer Placeholder 5"/>
          <p:cNvSpPr>
            <a:spLocks noGrp="1"/>
          </p:cNvSpPr>
          <p:nvPr>
            <p:ph type="ftr" sz="quarter" idx="11"/>
          </p:nvPr>
        </p:nvSpPr>
        <p:spPr/>
        <p:txBody>
          <a:bodyPr/>
          <a:lstStyle/>
          <a:p>
            <a:endParaRPr lang="pt-P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 name="Textfeld 9"/>
          <p:cNvSpPr txBox="1"/>
          <p:nvPr userDrawn="1"/>
        </p:nvSpPr>
        <p:spPr>
          <a:xfrm>
            <a:off x="415785" y="500379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341542557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1996775"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2" y="-786"/>
            <a:ext cx="1539072"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51108" y="179607"/>
            <a:ext cx="7576234" cy="1280890"/>
          </a:xfrm>
          <a:prstGeom prst="rect">
            <a:avLst/>
          </a:prstGeom>
        </p:spPr>
        <p:txBody>
          <a:bodyPr vert="horz" lIns="91440" tIns="45720" rIns="91440" bIns="45720" rtlCol="0" anchor="t">
            <a:normAutofit/>
          </a:bodyPr>
          <a:lstStyle/>
          <a:p>
            <a:r>
              <a:rPr lang="pt-PT" dirty="0"/>
              <a:t>Clique para editar o estilo de título do Modelo Global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3F417EA-E3AD-42E8-A8DA-660B1436E3E0}" type="datetimeFigureOut">
              <a:rPr lang="pt-PT" smtClean="0"/>
              <a:t>15/03/2021</a:t>
            </a:fld>
            <a:endParaRPr lang="pt-P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PT"/>
          </a:p>
        </p:txBody>
      </p:sp>
      <p:pic>
        <p:nvPicPr>
          <p:cNvPr id="36" name="Grafik 35"/>
          <p:cNvPicPr>
            <a:picLocks noChangeAspect="1"/>
          </p:cNvPicPr>
          <p:nvPr userDrawn="1"/>
        </p:nvPicPr>
        <p:blipFill>
          <a:blip r:embed="rId18" cstate="hqprint">
            <a:extLst>
              <a:ext uri="{28A0092B-C50C-407E-A947-70E740481C1C}">
                <a14:useLocalDpi xmlns:a14="http://schemas.microsoft.com/office/drawing/2010/main" val="0"/>
              </a:ext>
            </a:extLst>
          </a:blip>
          <a:stretch>
            <a:fillRect/>
          </a:stretch>
        </p:blipFill>
        <p:spPr>
          <a:xfrm rot="1240117">
            <a:off x="9513201" y="-295439"/>
            <a:ext cx="3520318" cy="195573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12731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umfragen.uni-paderborn.de/index.php/181654?lang=en"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Marc.Beutner@uni-paderborn.de"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BADB9B-3A63-4FB3-B507-52C506F31AE1}"/>
              </a:ext>
            </a:extLst>
          </p:cNvPr>
          <p:cNvSpPr>
            <a:spLocks noGrp="1"/>
          </p:cNvSpPr>
          <p:nvPr>
            <p:ph type="ctrTitle"/>
          </p:nvPr>
        </p:nvSpPr>
        <p:spPr>
          <a:xfrm>
            <a:off x="2589213" y="2514600"/>
            <a:ext cx="8915399" cy="2262781"/>
          </a:xfrm>
        </p:spPr>
        <p:txBody>
          <a:bodyPr/>
          <a:lstStyle/>
          <a:p>
            <a:r>
              <a:rPr lang="pt-PT" dirty="0" smtClean="0"/>
              <a:t>EDU-VET</a:t>
            </a:r>
            <a:endParaRPr lang="pt-PT" dirty="0"/>
          </a:p>
        </p:txBody>
      </p:sp>
      <p:sp>
        <p:nvSpPr>
          <p:cNvPr id="3" name="Subtítulo 2">
            <a:extLst>
              <a:ext uri="{FF2B5EF4-FFF2-40B4-BE49-F238E27FC236}">
                <a16:creationId xmlns:a16="http://schemas.microsoft.com/office/drawing/2014/main" id="{C35BCA75-994A-4138-B3C2-6A228A90A826}"/>
              </a:ext>
            </a:extLst>
          </p:cNvPr>
          <p:cNvSpPr>
            <a:spLocks noGrp="1"/>
          </p:cNvSpPr>
          <p:nvPr>
            <p:ph type="subTitle" idx="1"/>
          </p:nvPr>
        </p:nvSpPr>
        <p:spPr>
          <a:xfrm>
            <a:off x="2589213" y="4777379"/>
            <a:ext cx="8915399" cy="1126283"/>
          </a:xfrm>
        </p:spPr>
        <p:txBody>
          <a:bodyPr>
            <a:normAutofit/>
          </a:bodyPr>
          <a:lstStyle/>
          <a:p>
            <a:r>
              <a:rPr lang="en-GB" dirty="0" smtClean="0"/>
              <a:t>E-Learning</a:t>
            </a:r>
            <a:r>
              <a:rPr lang="en-GB" dirty="0"/>
              <a:t>, Digitisation and Units for Learning at VET schools –</a:t>
            </a:r>
            <a:br>
              <a:rPr lang="en-GB" dirty="0"/>
            </a:br>
            <a:r>
              <a:rPr lang="en-GB" dirty="0"/>
              <a:t>Creating online Learning Environments in Technical Education for</a:t>
            </a:r>
            <a:br>
              <a:rPr lang="en-GB" dirty="0"/>
            </a:br>
            <a:r>
              <a:rPr lang="en-GB" dirty="0"/>
              <a:t>European metal industry</a:t>
            </a:r>
            <a:endParaRPr lang="de-DE" dirty="0"/>
          </a:p>
        </p:txBody>
      </p:sp>
      <p:pic>
        <p:nvPicPr>
          <p:cNvPr id="4" name="Imagem 3">
            <a:extLst>
              <a:ext uri="{FF2B5EF4-FFF2-40B4-BE49-F238E27FC236}">
                <a16:creationId xmlns:a16="http://schemas.microsoft.com/office/drawing/2014/main" id="{283B1AFB-33FA-47C9-8962-571CEAE095B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
        <p:nvSpPr>
          <p:cNvPr id="7" name="Shape 84"/>
          <p:cNvSpPr txBox="1">
            <a:spLocks/>
          </p:cNvSpPr>
          <p:nvPr/>
        </p:nvSpPr>
        <p:spPr>
          <a:xfrm>
            <a:off x="2589212" y="355128"/>
            <a:ext cx="6351588" cy="784800"/>
          </a:xfrm>
          <a:prstGeom prst="rect">
            <a:avLst/>
          </a:prstGeom>
        </p:spPr>
        <p:txBody>
          <a:bodyPr vert="horz" lIns="91425" tIns="91425" rIns="91425" bIns="91425" rtlCol="0" anchor="t" anchorCtr="0">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200" b="1" dirty="0"/>
              <a:t>EDU-VET</a:t>
            </a:r>
            <a:br>
              <a:rPr lang="en-US" sz="2200" b="1" dirty="0"/>
            </a:br>
            <a:r>
              <a:rPr lang="en-US" sz="2200" b="1" dirty="0"/>
              <a:t>Curriculum and Online Course Meeting</a:t>
            </a:r>
            <a:br>
              <a:rPr lang="en-US" sz="2200" b="1" dirty="0"/>
            </a:br>
            <a:r>
              <a:rPr lang="en-US" sz="2200" b="1" dirty="0"/>
              <a:t>16th- 18th of March 2021</a:t>
            </a:r>
          </a:p>
          <a:p>
            <a:r>
              <a:rPr lang="en-US" sz="2200" b="1" dirty="0"/>
              <a:t>Project Number: 2019-1-DE02-KA202-006068</a:t>
            </a:r>
          </a:p>
          <a:p>
            <a:r>
              <a:rPr lang="en-US" b="1" dirty="0" smtClean="0"/>
              <a:t/>
            </a:r>
            <a:br>
              <a:rPr lang="en-US" b="1" dirty="0" smtClean="0"/>
            </a:br>
            <a:endParaRPr lang="en" dirty="0"/>
          </a:p>
        </p:txBody>
      </p:sp>
      <p:sp>
        <p:nvSpPr>
          <p:cNvPr id="8" name="Subtítulo 2">
            <a:extLst>
              <a:ext uri="{FF2B5EF4-FFF2-40B4-BE49-F238E27FC236}">
                <a16:creationId xmlns:a16="http://schemas.microsoft.com/office/drawing/2014/main" id="{C35BCA75-994A-4138-B3C2-6A228A90A826}"/>
              </a:ext>
            </a:extLst>
          </p:cNvPr>
          <p:cNvSpPr txBox="1">
            <a:spLocks/>
          </p:cNvSpPr>
          <p:nvPr/>
        </p:nvSpPr>
        <p:spPr>
          <a:xfrm>
            <a:off x="2589212" y="5675689"/>
            <a:ext cx="8915399" cy="112628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400" dirty="0" smtClean="0"/>
              <a:t>Meeting Evaluation</a:t>
            </a:r>
            <a:endParaRPr lang="pt-PT" sz="2400" dirty="0"/>
          </a:p>
        </p:txBody>
      </p:sp>
      <p:pic>
        <p:nvPicPr>
          <p:cNvPr id="5" name="Grafik 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3126" y="6373091"/>
            <a:ext cx="1137033" cy="428881"/>
          </a:xfrm>
          <a:prstGeom prst="rect">
            <a:avLst/>
          </a:prstGeom>
        </p:spPr>
      </p:pic>
      <p:sp>
        <p:nvSpPr>
          <p:cNvPr id="6" name="Rechteck 5"/>
          <p:cNvSpPr/>
          <p:nvPr/>
        </p:nvSpPr>
        <p:spPr>
          <a:xfrm>
            <a:off x="1126836" y="6437756"/>
            <a:ext cx="8682182" cy="369332"/>
          </a:xfrm>
          <a:prstGeom prst="rect">
            <a:avLst/>
          </a:prstGeom>
        </p:spPr>
        <p:txBody>
          <a:bodyPr wrap="square">
            <a:spAutoFit/>
          </a:bodyPr>
          <a:lstStyle/>
          <a:p>
            <a:pPr algn="ctr">
              <a:spcBef>
                <a:spcPts val="5"/>
              </a:spcBef>
              <a:spcAft>
                <a:spcPts val="0"/>
              </a:spcAft>
            </a:pPr>
            <a:r>
              <a:rPr lang="en-US" sz="900" dirty="0">
                <a:solidFill>
                  <a:srgbClr val="231F20"/>
                </a:solidFill>
                <a:latin typeface="+mj-lt"/>
                <a:ea typeface="Calibri" panose="020F050202020403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1200" dirty="0">
              <a:effectLst/>
              <a:latin typeface="+mj-lt"/>
              <a:ea typeface="Calibri" panose="020F0502020204030204" pitchFamily="34" charset="0"/>
              <a:cs typeface="Calibri" panose="020F0502020204030204" pitchFamily="34" charset="0"/>
            </a:endParaRPr>
          </a:p>
        </p:txBody>
      </p:sp>
      <p:pic>
        <p:nvPicPr>
          <p:cNvPr id="10" name="Grafik 9"/>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spTree>
    <p:extLst>
      <p:ext uri="{BB962C8B-B14F-4D97-AF65-F5344CB8AC3E}">
        <p14:creationId xmlns:p14="http://schemas.microsoft.com/office/powerpoint/2010/main" val="173139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609045" y="2581372"/>
            <a:ext cx="8928992" cy="1446550"/>
          </a:xfrm>
          <a:prstGeom prst="rect">
            <a:avLst/>
          </a:prstGeom>
          <a:noFill/>
        </p:spPr>
        <p:txBody>
          <a:bodyPr wrap="square" lIns="91440" tIns="45720" rIns="91440" bIns="45720">
            <a:spAutoFit/>
          </a:bodyPr>
          <a:lstStyle/>
          <a:p>
            <a:pPr algn="ct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EDU-VET</a:t>
            </a:r>
            <a:b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Meeting Evaluation</a:t>
            </a:r>
          </a:p>
        </p:txBody>
      </p:sp>
      <p:sp>
        <p:nvSpPr>
          <p:cNvPr id="10" name="Shape 84"/>
          <p:cNvSpPr txBox="1">
            <a:spLocks/>
          </p:cNvSpPr>
          <p:nvPr/>
        </p:nvSpPr>
        <p:spPr>
          <a:xfrm>
            <a:off x="3272606" y="4928568"/>
            <a:ext cx="7181840" cy="784800"/>
          </a:xfrm>
          <a:prstGeom prst="rect">
            <a:avLst/>
          </a:prstGeom>
        </p:spPr>
        <p:txBody>
          <a:bodyPr vert="horz" lIns="91425" tIns="91425" rIns="91425" bIns="91425" rtlCol="0" anchor="t" anchorCtr="0">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b="1" dirty="0"/>
              <a:t>EDU-VET</a:t>
            </a:r>
            <a:br>
              <a:rPr lang="en-US" b="1" dirty="0"/>
            </a:br>
            <a:r>
              <a:rPr lang="en-US" b="1" dirty="0"/>
              <a:t>Curriculum and Online Course Meeting</a:t>
            </a:r>
            <a:br>
              <a:rPr lang="en-US" b="1" dirty="0"/>
            </a:br>
            <a:r>
              <a:rPr lang="en-US" b="1" dirty="0"/>
              <a:t>16th- 18th of March 2021</a:t>
            </a:r>
          </a:p>
          <a:p>
            <a:r>
              <a:rPr lang="en-US" b="1" dirty="0"/>
              <a:t>Project Number: 2019-1-DE02-KA202-006068</a:t>
            </a:r>
          </a:p>
        </p:txBody>
      </p:sp>
      <p:pic>
        <p:nvPicPr>
          <p:cNvPr id="9" name="Grafik 8"/>
          <p:cNvPicPr/>
          <p:nvPr/>
        </p:nvPicPr>
        <p:blipFill>
          <a:blip r:embed="rId3" cstate="hqprint">
            <a:extLst>
              <a:ext uri="{28A0092B-C50C-407E-A947-70E740481C1C}">
                <a14:useLocalDpi xmlns:a14="http://schemas.microsoft.com/office/drawing/2010/main" val="0"/>
              </a:ext>
            </a:extLst>
          </a:blip>
          <a:stretch>
            <a:fillRect/>
          </a:stretch>
        </p:blipFill>
        <p:spPr>
          <a:xfrm>
            <a:off x="5079131" y="179175"/>
            <a:ext cx="1988820" cy="1988820"/>
          </a:xfrm>
          <a:prstGeom prst="rect">
            <a:avLst/>
          </a:prstGeom>
        </p:spPr>
      </p:pic>
      <p:sp>
        <p:nvSpPr>
          <p:cNvPr id="4" name="Rechteck 3"/>
          <p:cNvSpPr/>
          <p:nvPr/>
        </p:nvSpPr>
        <p:spPr>
          <a:xfrm>
            <a:off x="1834050" y="6488668"/>
            <a:ext cx="8478982" cy="369332"/>
          </a:xfrm>
          <a:prstGeom prst="rect">
            <a:avLst/>
          </a:prstGeom>
        </p:spPr>
        <p:txBody>
          <a:bodyPr wrap="square">
            <a:spAutoFit/>
          </a:body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DE" sz="900" dirty="0"/>
          </a:p>
        </p:txBody>
      </p:sp>
      <p:sp>
        <p:nvSpPr>
          <p:cNvPr id="5"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2052" name="Grafik 4" descr="CC-BY-SA-Logo (002)"/>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11309350" y="6488668"/>
            <a:ext cx="882650" cy="333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997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It´s</a:t>
            </a:r>
            <a:r>
              <a:rPr lang="de-DE" dirty="0" smtClean="0"/>
              <a:t> time </a:t>
            </a:r>
            <a:r>
              <a:rPr lang="de-DE" dirty="0" err="1" smtClean="0"/>
              <a:t>for</a:t>
            </a:r>
            <a:r>
              <a:rPr lang="de-DE" dirty="0" smtClean="0"/>
              <a:t> </a:t>
            </a:r>
            <a:r>
              <a:rPr lang="de-DE" dirty="0" err="1" smtClean="0"/>
              <a:t>meeting</a:t>
            </a:r>
            <a:r>
              <a:rPr lang="de-DE" dirty="0" smtClean="0"/>
              <a:t> </a:t>
            </a:r>
            <a:r>
              <a:rPr lang="de-DE" dirty="0" err="1" smtClean="0"/>
              <a:t>evaluation</a:t>
            </a:r>
            <a:r>
              <a:rPr lang="de-DE" dirty="0" smtClean="0"/>
              <a:t>!</a:t>
            </a:r>
            <a:endParaRPr lang="de-DE" dirty="0"/>
          </a:p>
        </p:txBody>
      </p:sp>
      <p:sp>
        <p:nvSpPr>
          <p:cNvPr id="3" name="Inhaltsplatzhalter 2"/>
          <p:cNvSpPr>
            <a:spLocks noGrp="1"/>
          </p:cNvSpPr>
          <p:nvPr>
            <p:ph idx="1"/>
          </p:nvPr>
        </p:nvSpPr>
        <p:spPr>
          <a:xfrm>
            <a:off x="1712316" y="1283852"/>
            <a:ext cx="8915400" cy="4064000"/>
          </a:xfrm>
        </p:spPr>
        <p:txBody>
          <a:bodyPr>
            <a:normAutofit/>
          </a:bodyPr>
          <a:lstStyle/>
          <a:p>
            <a:pPr marL="0" indent="0">
              <a:buNone/>
            </a:pPr>
            <a:r>
              <a:rPr lang="de-DE" b="1" dirty="0" err="1" smtClean="0"/>
              <a:t>Please</a:t>
            </a:r>
            <a:r>
              <a:rPr lang="de-DE" b="1" dirty="0" smtClean="0"/>
              <a:t> follow </a:t>
            </a:r>
            <a:r>
              <a:rPr lang="de-DE" b="1" dirty="0" err="1" smtClean="0"/>
              <a:t>the</a:t>
            </a:r>
            <a:r>
              <a:rPr lang="de-DE" b="1" dirty="0" smtClean="0"/>
              <a:t> link </a:t>
            </a:r>
            <a:r>
              <a:rPr lang="de-DE" b="1" dirty="0" err="1" smtClean="0"/>
              <a:t>to</a:t>
            </a:r>
            <a:r>
              <a:rPr lang="de-DE" b="1" dirty="0" smtClean="0"/>
              <a:t> </a:t>
            </a:r>
            <a:r>
              <a:rPr lang="de-DE" b="1" dirty="0" err="1" smtClean="0"/>
              <a:t>access</a:t>
            </a:r>
            <a:r>
              <a:rPr lang="de-DE" b="1" dirty="0" smtClean="0"/>
              <a:t> </a:t>
            </a:r>
            <a:r>
              <a:rPr lang="de-DE" b="1" dirty="0" err="1" smtClean="0"/>
              <a:t>the</a:t>
            </a:r>
            <a:r>
              <a:rPr lang="de-DE" b="1" dirty="0" smtClean="0"/>
              <a:t> online </a:t>
            </a:r>
            <a:r>
              <a:rPr lang="de-DE" b="1" dirty="0" err="1" smtClean="0"/>
              <a:t>survey</a:t>
            </a:r>
            <a:r>
              <a:rPr lang="de-DE" b="1" dirty="0" smtClean="0"/>
              <a:t>:</a:t>
            </a:r>
          </a:p>
          <a:p>
            <a:pPr marL="0" indent="0">
              <a:buNone/>
            </a:pPr>
            <a:endParaRPr lang="de-DE" dirty="0" smtClean="0"/>
          </a:p>
          <a:p>
            <a:pPr marL="0" indent="0">
              <a:buNone/>
            </a:pPr>
            <a:r>
              <a:rPr lang="de-DE" dirty="0">
                <a:hlinkClick r:id="rId2"/>
              </a:rPr>
              <a:t>https://umfragen.uni-paderborn.de/index.php/181654?lang=en</a:t>
            </a:r>
            <a:endParaRPr lang="de-DE" dirty="0" smtClean="0"/>
          </a:p>
          <a:p>
            <a:pPr marL="0" indent="0">
              <a:buNone/>
            </a:pPr>
            <a:endParaRPr lang="de-DE" dirty="0"/>
          </a:p>
          <a:p>
            <a:r>
              <a:rPr lang="en-US" dirty="0" smtClean="0"/>
              <a:t>Please </a:t>
            </a:r>
            <a:r>
              <a:rPr lang="en-US" dirty="0"/>
              <a:t>take 5 minutes to fill in the questionnaire. </a:t>
            </a:r>
            <a:endParaRPr lang="en-US" dirty="0" smtClean="0"/>
          </a:p>
          <a:p>
            <a:r>
              <a:rPr lang="en-US" dirty="0" smtClean="0"/>
              <a:t>The </a:t>
            </a:r>
            <a:r>
              <a:rPr lang="en-US" dirty="0"/>
              <a:t>questionnaire is anonymous.</a:t>
            </a:r>
            <a:endParaRPr lang="de-DE" dirty="0"/>
          </a:p>
        </p:txBody>
      </p:sp>
      <p:pic>
        <p:nvPicPr>
          <p:cNvPr id="4" name="Grafik 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pic>
        <p:nvPicPr>
          <p:cNvPr id="7" name="Grafik 6"/>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765309" y="2984585"/>
            <a:ext cx="2457422" cy="2478723"/>
          </a:xfrm>
          <a:prstGeom prst="rect">
            <a:avLst/>
          </a:prstGeom>
        </p:spPr>
      </p:pic>
    </p:spTree>
    <p:extLst>
      <p:ext uri="{BB962C8B-B14F-4D97-AF65-F5344CB8AC3E}">
        <p14:creationId xmlns:p14="http://schemas.microsoft.com/office/powerpoint/2010/main" val="1834749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304"/>
          <p:cNvSpPr txBox="1">
            <a:spLocks/>
          </p:cNvSpPr>
          <p:nvPr/>
        </p:nvSpPr>
        <p:spPr>
          <a:xfrm>
            <a:off x="2724614" y="3401122"/>
            <a:ext cx="7081200" cy="2799900"/>
          </a:xfrm>
          <a:prstGeom prst="rect">
            <a:avLst/>
          </a:prstGeom>
          <a:ln>
            <a:solidFill>
              <a:srgbClr val="05234E"/>
            </a:solidFill>
          </a:ln>
        </p:spPr>
        <p:txBody>
          <a:bodyPr vert="horz" lIns="91425" tIns="91425" rIns="91425" bIns="91425" rtlCol="0" anchor="t" anchorCtr="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spcBef>
                <a:spcPts val="0"/>
              </a:spcBef>
              <a:buFont typeface="Wingdings 3" charset="2"/>
              <a:buNone/>
            </a:pPr>
            <a:r>
              <a:rPr lang="de-DE" sz="3600" b="1" smtClean="0">
                <a:solidFill>
                  <a:srgbClr val="05234E"/>
                </a:solidFill>
              </a:rPr>
              <a:t>Contact</a:t>
            </a:r>
            <a:endParaRPr lang="en" sz="3600" b="1" smtClean="0">
              <a:solidFill>
                <a:srgbClr val="05234E"/>
              </a:solidFill>
            </a:endParaRPr>
          </a:p>
          <a:p>
            <a:pPr algn="ctr">
              <a:spcBef>
                <a:spcPts val="0"/>
              </a:spcBef>
              <a:buFont typeface="Wingdings 3" charset="2"/>
              <a:buNone/>
            </a:pPr>
            <a:r>
              <a:rPr lang="fi-FI" smtClean="0"/>
              <a:t>Marc Beutner</a:t>
            </a:r>
            <a:br>
              <a:rPr lang="fi-FI" smtClean="0"/>
            </a:br>
            <a:r>
              <a:rPr lang="fi-FI" smtClean="0"/>
              <a:t>University Paderborn, Warburger Str. 100</a:t>
            </a:r>
            <a:br>
              <a:rPr lang="fi-FI" smtClean="0"/>
            </a:br>
            <a:r>
              <a:rPr lang="fi-FI" smtClean="0"/>
              <a:t>33098 Paderborn, Germany</a:t>
            </a:r>
            <a:br>
              <a:rPr lang="fi-FI" smtClean="0"/>
            </a:br>
            <a:r>
              <a:rPr lang="fi-FI" smtClean="0">
                <a:hlinkClick r:id="rId2"/>
              </a:rPr>
              <a:t>Marc.Beutner@uni-paderborn.de</a:t>
            </a:r>
            <a:endParaRPr lang="fi-FI" smtClean="0"/>
          </a:p>
          <a:p>
            <a:pPr algn="ctr">
              <a:buFont typeface="Wingdings 3" charset="2"/>
              <a:buNone/>
            </a:pPr>
            <a:r>
              <a:rPr lang="fi-FI" sz="1200" smtClean="0"/>
              <a:t>http://wiwi.uni-paderborn.de/department5/</a:t>
            </a:r>
            <a:br>
              <a:rPr lang="fi-FI" sz="1200" smtClean="0"/>
            </a:br>
            <a:r>
              <a:rPr lang="fi-FI" sz="1200" smtClean="0"/>
              <a:t>wirtschaftspaedagogik-prof-beutner/</a:t>
            </a:r>
          </a:p>
          <a:p>
            <a:pPr algn="ctr">
              <a:spcBef>
                <a:spcPts val="0"/>
              </a:spcBef>
              <a:buFont typeface="Wingdings 3" charset="2"/>
              <a:buNone/>
            </a:pPr>
            <a:endParaRPr lang="en" sz="1200" dirty="0"/>
          </a:p>
        </p:txBody>
      </p:sp>
      <p:pic>
        <p:nvPicPr>
          <p:cNvPr id="4"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pic>
        <p:nvPicPr>
          <p:cNvPr id="6" name="Grafik 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3126" y="6373091"/>
            <a:ext cx="1137033" cy="428881"/>
          </a:xfrm>
          <a:prstGeom prst="rect">
            <a:avLst/>
          </a:prstGeom>
        </p:spPr>
      </p:pic>
      <p:sp>
        <p:nvSpPr>
          <p:cNvPr id="7" name="Rechteck 6"/>
          <p:cNvSpPr/>
          <p:nvPr/>
        </p:nvSpPr>
        <p:spPr>
          <a:xfrm>
            <a:off x="1126836" y="6437756"/>
            <a:ext cx="8682182" cy="369332"/>
          </a:xfrm>
          <a:prstGeom prst="rect">
            <a:avLst/>
          </a:prstGeom>
        </p:spPr>
        <p:txBody>
          <a:bodyPr wrap="square">
            <a:spAutoFit/>
          </a:bodyPr>
          <a:lstStyle/>
          <a:p>
            <a:pPr algn="ctr">
              <a:spcBef>
                <a:spcPts val="5"/>
              </a:spcBef>
              <a:spcAft>
                <a:spcPts val="0"/>
              </a:spcAft>
            </a:pPr>
            <a:r>
              <a:rPr lang="en-US" sz="900" dirty="0">
                <a:solidFill>
                  <a:srgbClr val="231F20"/>
                </a:solidFill>
                <a:latin typeface="+mj-lt"/>
                <a:ea typeface="Calibri" panose="020F050202020403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1200" dirty="0">
              <a:effectLst/>
              <a:latin typeface="+mj-lt"/>
              <a:ea typeface="Calibri" panose="020F0502020204030204" pitchFamily="34" charset="0"/>
              <a:cs typeface="Calibri" panose="020F0502020204030204" pitchFamily="34" charset="0"/>
            </a:endParaRPr>
          </a:p>
        </p:txBody>
      </p:sp>
      <p:pic>
        <p:nvPicPr>
          <p:cNvPr id="9" name="Grafik 8"/>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sp>
        <p:nvSpPr>
          <p:cNvPr id="8" name="Inhaltsplatzhalter 6"/>
          <p:cNvSpPr>
            <a:spLocks noGrp="1"/>
          </p:cNvSpPr>
          <p:nvPr>
            <p:ph idx="1"/>
          </p:nvPr>
        </p:nvSpPr>
        <p:spPr>
          <a:xfrm>
            <a:off x="3312226" y="1233377"/>
            <a:ext cx="5587224" cy="1073888"/>
          </a:xfrm>
        </p:spPr>
        <p:txBody>
          <a:bodyPr>
            <a:normAutofit/>
          </a:bodyPr>
          <a:lstStyle/>
          <a:p>
            <a:pPr>
              <a:lnSpc>
                <a:spcPct val="107000"/>
              </a:lnSpc>
              <a:tabLst>
                <a:tab pos="1663700" algn="l"/>
              </a:tabLst>
            </a:pPr>
            <a:endParaRPr lang="de-DE" dirty="0" smtClean="0">
              <a:ea typeface="Calibri" panose="020F0502020204030204" pitchFamily="34" charset="0"/>
              <a:cs typeface="Times New Roman" panose="02020603050405020304" pitchFamily="18" charset="0"/>
            </a:endParaRPr>
          </a:p>
          <a:p>
            <a:pPr marL="457200" lvl="1" indent="0">
              <a:lnSpc>
                <a:spcPct val="107000"/>
              </a:lnSpc>
              <a:buNone/>
              <a:tabLst>
                <a:tab pos="1663700" algn="l"/>
              </a:tabLst>
            </a:pPr>
            <a:r>
              <a:rPr lang="en-US" sz="2800" b="1" dirty="0" smtClean="0">
                <a:cs typeface="Times New Roman" panose="02020603050405020304" pitchFamily="18" charset="0"/>
              </a:rPr>
              <a:t>Do you have any questions?</a:t>
            </a:r>
          </a:p>
          <a:p>
            <a:pPr marL="914400" lvl="2" indent="0">
              <a:lnSpc>
                <a:spcPct val="107000"/>
              </a:lnSpc>
              <a:buNone/>
              <a:tabLst>
                <a:tab pos="1663700" algn="l"/>
              </a:tabLst>
            </a:pPr>
            <a:endParaRPr lang="de-DE" dirty="0" smtClean="0">
              <a:cs typeface="Times New Roman" panose="02020603050405020304" pitchFamily="18" charset="0"/>
            </a:endParaRPr>
          </a:p>
          <a:p>
            <a:pPr lvl="1">
              <a:lnSpc>
                <a:spcPct val="107000"/>
              </a:lnSpc>
              <a:tabLst>
                <a:tab pos="1663700" algn="l"/>
              </a:tabLst>
            </a:pPr>
            <a:endParaRPr lang="de-DE" dirty="0" smtClean="0">
              <a:cs typeface="Times New Roman" panose="02020603050405020304" pitchFamily="18" charset="0"/>
            </a:endParaRPr>
          </a:p>
        </p:txBody>
      </p:sp>
    </p:spTree>
    <p:extLst>
      <p:ext uri="{BB962C8B-B14F-4D97-AF65-F5344CB8AC3E}">
        <p14:creationId xmlns:p14="http://schemas.microsoft.com/office/powerpoint/2010/main" val="3124629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Haste">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Hast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ilchglas">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273</Words>
  <Application>Microsoft Office PowerPoint</Application>
  <PresentationFormat>Breitbild</PresentationFormat>
  <Paragraphs>25</Paragraphs>
  <Slides>4</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vt:i4>
      </vt:variant>
    </vt:vector>
  </HeadingPairs>
  <TitlesOfParts>
    <vt:vector size="10" baseType="lpstr">
      <vt:lpstr>Arial</vt:lpstr>
      <vt:lpstr>Calibri</vt:lpstr>
      <vt:lpstr>Century Gothic</vt:lpstr>
      <vt:lpstr>Times New Roman</vt:lpstr>
      <vt:lpstr>Wingdings 3</vt:lpstr>
      <vt:lpstr>Haste</vt:lpstr>
      <vt:lpstr>EDU-VET</vt:lpstr>
      <vt:lpstr>PowerPoint-Präsentation</vt:lpstr>
      <vt:lpstr>It´s time for meeting evaluation!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Utilizador</dc:creator>
  <cp:lastModifiedBy>Jana Stelzer</cp:lastModifiedBy>
  <cp:revision>138</cp:revision>
  <cp:lastPrinted>2020-06-19T10:28:52Z</cp:lastPrinted>
  <dcterms:created xsi:type="dcterms:W3CDTF">2018-10-17T08:34:29Z</dcterms:created>
  <dcterms:modified xsi:type="dcterms:W3CDTF">2021-03-15T08:40:35Z</dcterms:modified>
</cp:coreProperties>
</file>