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0"/>
  </p:notesMasterIdLst>
  <p:handoutMasterIdLst>
    <p:handoutMasterId r:id="rId21"/>
  </p:handoutMasterIdLst>
  <p:sldIdLst>
    <p:sldId id="375" r:id="rId2"/>
    <p:sldId id="329" r:id="rId3"/>
    <p:sldId id="330" r:id="rId4"/>
    <p:sldId id="365" r:id="rId5"/>
    <p:sldId id="364" r:id="rId6"/>
    <p:sldId id="366" r:id="rId7"/>
    <p:sldId id="367" r:id="rId8"/>
    <p:sldId id="368" r:id="rId9"/>
    <p:sldId id="376" r:id="rId10"/>
    <p:sldId id="369" r:id="rId11"/>
    <p:sldId id="370" r:id="rId12"/>
    <p:sldId id="371" r:id="rId13"/>
    <p:sldId id="372" r:id="rId14"/>
    <p:sldId id="373" r:id="rId15"/>
    <p:sldId id="374" r:id="rId16"/>
    <p:sldId id="377" r:id="rId17"/>
    <p:sldId id="379" r:id="rId18"/>
    <p:sldId id="312" r:id="rId19"/>
  </p:sldIdLst>
  <p:sldSz cx="12192000" cy="6858000"/>
  <p:notesSz cx="10021888" cy="688975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59" d="100"/>
          <a:sy n="59" d="100"/>
        </p:scale>
        <p:origin x="42" y="276"/>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1"/>
            <a:ext cx="4342818" cy="345684"/>
          </a:xfrm>
          <a:prstGeom prst="rect">
            <a:avLst/>
          </a:prstGeom>
        </p:spPr>
        <p:txBody>
          <a:bodyPr vert="horz" lIns="96634" tIns="48317" rIns="96634" bIns="48317" rtlCol="0"/>
          <a:lstStyle>
            <a:lvl1pPr algn="l">
              <a:defRPr sz="1300"/>
            </a:lvl1pPr>
          </a:lstStyle>
          <a:p>
            <a:endParaRPr lang="de-DE"/>
          </a:p>
        </p:txBody>
      </p:sp>
      <p:sp>
        <p:nvSpPr>
          <p:cNvPr id="3" name="Datumsplatzhalter 2"/>
          <p:cNvSpPr>
            <a:spLocks noGrp="1"/>
          </p:cNvSpPr>
          <p:nvPr>
            <p:ph type="dt" sz="quarter" idx="1"/>
          </p:nvPr>
        </p:nvSpPr>
        <p:spPr>
          <a:xfrm>
            <a:off x="5676751" y="1"/>
            <a:ext cx="4342818" cy="345684"/>
          </a:xfrm>
          <a:prstGeom prst="rect">
            <a:avLst/>
          </a:prstGeom>
        </p:spPr>
        <p:txBody>
          <a:bodyPr vert="horz" lIns="96634" tIns="48317" rIns="96634" bIns="48317" rtlCol="0"/>
          <a:lstStyle>
            <a:lvl1pPr algn="r">
              <a:defRPr sz="1300"/>
            </a:lvl1pPr>
          </a:lstStyle>
          <a:p>
            <a:fld id="{23CF6501-1CE4-43BF-B589-F45C6E1DB055}" type="datetimeFigureOut">
              <a:rPr lang="de-DE" smtClean="0"/>
              <a:t>04.03.2021</a:t>
            </a:fld>
            <a:endParaRPr lang="de-DE"/>
          </a:p>
        </p:txBody>
      </p:sp>
      <p:sp>
        <p:nvSpPr>
          <p:cNvPr id="4" name="Fußzeilenplatzhalter 3"/>
          <p:cNvSpPr>
            <a:spLocks noGrp="1"/>
          </p:cNvSpPr>
          <p:nvPr>
            <p:ph type="ftr" sz="quarter" idx="2"/>
          </p:nvPr>
        </p:nvSpPr>
        <p:spPr>
          <a:xfrm>
            <a:off x="0" y="6544067"/>
            <a:ext cx="4342818" cy="345683"/>
          </a:xfrm>
          <a:prstGeom prst="rect">
            <a:avLst/>
          </a:prstGeom>
        </p:spPr>
        <p:txBody>
          <a:bodyPr vert="horz" lIns="96634" tIns="48317" rIns="96634" bIns="48317" rtlCol="0" anchor="b"/>
          <a:lstStyle>
            <a:lvl1pPr algn="l">
              <a:defRPr sz="1300"/>
            </a:lvl1pPr>
          </a:lstStyle>
          <a:p>
            <a:endParaRPr lang="de-DE"/>
          </a:p>
        </p:txBody>
      </p:sp>
      <p:sp>
        <p:nvSpPr>
          <p:cNvPr id="5" name="Foliennummernplatzhalter 4"/>
          <p:cNvSpPr>
            <a:spLocks noGrp="1"/>
          </p:cNvSpPr>
          <p:nvPr>
            <p:ph type="sldNum" sz="quarter" idx="3"/>
          </p:nvPr>
        </p:nvSpPr>
        <p:spPr>
          <a:xfrm>
            <a:off x="5676751" y="6544067"/>
            <a:ext cx="4342818" cy="345683"/>
          </a:xfrm>
          <a:prstGeom prst="rect">
            <a:avLst/>
          </a:prstGeom>
        </p:spPr>
        <p:txBody>
          <a:bodyPr vert="horz" lIns="96634" tIns="48317" rIns="96634" bIns="48317" rtlCol="0" anchor="b"/>
          <a:lstStyle>
            <a:lvl1pPr algn="r">
              <a:defRPr sz="1300"/>
            </a:lvl1pPr>
          </a:lstStyle>
          <a:p>
            <a:fld id="{E9047031-1F6D-471A-AEE4-DF41FDF4BD81}" type="slidenum">
              <a:rPr lang="de-DE" smtClean="0"/>
              <a:t>‹Nr.›</a:t>
            </a:fld>
            <a:endParaRPr lang="de-DE"/>
          </a:p>
        </p:txBody>
      </p:sp>
    </p:spTree>
    <p:extLst>
      <p:ext uri="{BB962C8B-B14F-4D97-AF65-F5344CB8AC3E}">
        <p14:creationId xmlns:p14="http://schemas.microsoft.com/office/powerpoint/2010/main" val="303328583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Posição do Cabeçalho 1"/>
          <p:cNvSpPr>
            <a:spLocks noGrp="1"/>
          </p:cNvSpPr>
          <p:nvPr>
            <p:ph type="hdr" sz="quarter"/>
          </p:nvPr>
        </p:nvSpPr>
        <p:spPr>
          <a:xfrm>
            <a:off x="0" y="1"/>
            <a:ext cx="4342818" cy="345684"/>
          </a:xfrm>
          <a:prstGeom prst="rect">
            <a:avLst/>
          </a:prstGeom>
        </p:spPr>
        <p:txBody>
          <a:bodyPr vert="horz" lIns="96634" tIns="48317" rIns="96634" bIns="48317" rtlCol="0"/>
          <a:lstStyle>
            <a:lvl1pPr algn="l">
              <a:defRPr sz="1300"/>
            </a:lvl1pPr>
          </a:lstStyle>
          <a:p>
            <a:endParaRPr lang="pt-PT"/>
          </a:p>
        </p:txBody>
      </p:sp>
      <p:sp>
        <p:nvSpPr>
          <p:cNvPr id="3" name="Marcador de Posição da Data 2"/>
          <p:cNvSpPr>
            <a:spLocks noGrp="1"/>
          </p:cNvSpPr>
          <p:nvPr>
            <p:ph type="dt" idx="1"/>
          </p:nvPr>
        </p:nvSpPr>
        <p:spPr>
          <a:xfrm>
            <a:off x="5676751" y="1"/>
            <a:ext cx="4342818" cy="345684"/>
          </a:xfrm>
          <a:prstGeom prst="rect">
            <a:avLst/>
          </a:prstGeom>
        </p:spPr>
        <p:txBody>
          <a:bodyPr vert="horz" lIns="96634" tIns="48317" rIns="96634" bIns="48317" rtlCol="0"/>
          <a:lstStyle>
            <a:lvl1pPr algn="r">
              <a:defRPr sz="1300"/>
            </a:lvl1pPr>
          </a:lstStyle>
          <a:p>
            <a:fld id="{A9BC16CC-42FE-44E9-B127-5508E17F96D2}" type="datetimeFigureOut">
              <a:rPr lang="pt-PT" smtClean="0"/>
              <a:t>04/03/2021</a:t>
            </a:fld>
            <a:endParaRPr lang="pt-PT"/>
          </a:p>
        </p:txBody>
      </p:sp>
      <p:sp>
        <p:nvSpPr>
          <p:cNvPr id="4" name="Marcador de Posição da Imagem do Diapositivo 3"/>
          <p:cNvSpPr>
            <a:spLocks noGrp="1" noRot="1" noChangeAspect="1"/>
          </p:cNvSpPr>
          <p:nvPr>
            <p:ph type="sldImg" idx="2"/>
          </p:nvPr>
        </p:nvSpPr>
        <p:spPr>
          <a:xfrm>
            <a:off x="2944813" y="862013"/>
            <a:ext cx="4132262" cy="2324100"/>
          </a:xfrm>
          <a:prstGeom prst="rect">
            <a:avLst/>
          </a:prstGeom>
          <a:noFill/>
          <a:ln w="12700">
            <a:solidFill>
              <a:prstClr val="black"/>
            </a:solidFill>
          </a:ln>
        </p:spPr>
        <p:txBody>
          <a:bodyPr vert="horz" lIns="96634" tIns="48317" rIns="96634" bIns="48317" rtlCol="0" anchor="ctr"/>
          <a:lstStyle/>
          <a:p>
            <a:endParaRPr lang="pt-PT"/>
          </a:p>
        </p:txBody>
      </p:sp>
      <p:sp>
        <p:nvSpPr>
          <p:cNvPr id="5" name="Marcador de Posição de Notas 4"/>
          <p:cNvSpPr>
            <a:spLocks noGrp="1"/>
          </p:cNvSpPr>
          <p:nvPr>
            <p:ph type="body" sz="quarter" idx="3"/>
          </p:nvPr>
        </p:nvSpPr>
        <p:spPr>
          <a:xfrm>
            <a:off x="1002189" y="3315691"/>
            <a:ext cx="8017510" cy="2712840"/>
          </a:xfrm>
          <a:prstGeom prst="rect">
            <a:avLst/>
          </a:prstGeom>
        </p:spPr>
        <p:txBody>
          <a:bodyPr vert="horz" lIns="96634" tIns="48317" rIns="96634" bIns="48317" rtlCol="0"/>
          <a:lstStyle/>
          <a:p>
            <a:pPr lvl="0"/>
            <a:r>
              <a:rPr lang="pt-PT"/>
              <a:t>Editar os estilos de texto do Modelo Global</a:t>
            </a:r>
          </a:p>
          <a:p>
            <a:pPr lvl="1"/>
            <a:r>
              <a:rPr lang="pt-PT"/>
              <a:t>Segundo nível</a:t>
            </a:r>
          </a:p>
          <a:p>
            <a:pPr lvl="2"/>
            <a:r>
              <a:rPr lang="pt-PT"/>
              <a:t>Terceiro nível</a:t>
            </a:r>
          </a:p>
          <a:p>
            <a:pPr lvl="3"/>
            <a:r>
              <a:rPr lang="pt-PT"/>
              <a:t>Quarto nível</a:t>
            </a:r>
          </a:p>
          <a:p>
            <a:pPr lvl="4"/>
            <a:r>
              <a:rPr lang="pt-PT"/>
              <a:t>Quinto nível</a:t>
            </a:r>
          </a:p>
        </p:txBody>
      </p:sp>
      <p:sp>
        <p:nvSpPr>
          <p:cNvPr id="6" name="Marcador de Posição do Rodapé 5"/>
          <p:cNvSpPr>
            <a:spLocks noGrp="1"/>
          </p:cNvSpPr>
          <p:nvPr>
            <p:ph type="ftr" sz="quarter" idx="4"/>
          </p:nvPr>
        </p:nvSpPr>
        <p:spPr>
          <a:xfrm>
            <a:off x="0" y="6544067"/>
            <a:ext cx="4342818" cy="345683"/>
          </a:xfrm>
          <a:prstGeom prst="rect">
            <a:avLst/>
          </a:prstGeom>
        </p:spPr>
        <p:txBody>
          <a:bodyPr vert="horz" lIns="96634" tIns="48317" rIns="96634" bIns="48317" rtlCol="0" anchor="b"/>
          <a:lstStyle>
            <a:lvl1pPr algn="l">
              <a:defRPr sz="1300"/>
            </a:lvl1pPr>
          </a:lstStyle>
          <a:p>
            <a:endParaRPr lang="pt-PT"/>
          </a:p>
        </p:txBody>
      </p:sp>
      <p:sp>
        <p:nvSpPr>
          <p:cNvPr id="7" name="Marcador de Posição do Número do Diapositivo 6"/>
          <p:cNvSpPr>
            <a:spLocks noGrp="1"/>
          </p:cNvSpPr>
          <p:nvPr>
            <p:ph type="sldNum" sz="quarter" idx="5"/>
          </p:nvPr>
        </p:nvSpPr>
        <p:spPr>
          <a:xfrm>
            <a:off x="5676751" y="6544067"/>
            <a:ext cx="4342818" cy="345683"/>
          </a:xfrm>
          <a:prstGeom prst="rect">
            <a:avLst/>
          </a:prstGeom>
        </p:spPr>
        <p:txBody>
          <a:bodyPr vert="horz" lIns="96634" tIns="48317" rIns="96634" bIns="48317" rtlCol="0" anchor="b"/>
          <a:lstStyle>
            <a:lvl1pPr algn="r">
              <a:defRPr sz="1300"/>
            </a:lvl1pPr>
          </a:lstStyle>
          <a:p>
            <a:fld id="{2F7E3882-C4F2-4A3D-BA74-E73937FD3622}" type="slidenum">
              <a:rPr lang="pt-PT" smtClean="0"/>
              <a:t>‹Nr.›</a:t>
            </a:fld>
            <a:endParaRPr lang="pt-PT"/>
          </a:p>
        </p:txBody>
      </p:sp>
    </p:spTree>
    <p:extLst>
      <p:ext uri="{BB962C8B-B14F-4D97-AF65-F5344CB8AC3E}">
        <p14:creationId xmlns:p14="http://schemas.microsoft.com/office/powerpoint/2010/main" val="37195733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ção da Imagem do Diapositivo 1"/>
          <p:cNvSpPr>
            <a:spLocks noGrp="1" noRot="1" noChangeAspect="1"/>
          </p:cNvSpPr>
          <p:nvPr>
            <p:ph type="sldImg"/>
          </p:nvPr>
        </p:nvSpPr>
        <p:spPr/>
      </p:sp>
      <p:sp>
        <p:nvSpPr>
          <p:cNvPr id="3" name="Marcador de Posição de Notas 2"/>
          <p:cNvSpPr>
            <a:spLocks noGrp="1"/>
          </p:cNvSpPr>
          <p:nvPr>
            <p:ph type="body" idx="1"/>
          </p:nvPr>
        </p:nvSpPr>
        <p:spPr/>
        <p:txBody>
          <a:bodyPr/>
          <a:lstStyle/>
          <a:p>
            <a:endParaRPr lang="pt-PT" dirty="0"/>
          </a:p>
        </p:txBody>
      </p:sp>
      <p:sp>
        <p:nvSpPr>
          <p:cNvPr id="4" name="Marcador de Posição do Número do Diapositivo 3"/>
          <p:cNvSpPr>
            <a:spLocks noGrp="1"/>
          </p:cNvSpPr>
          <p:nvPr>
            <p:ph type="sldNum" sz="quarter" idx="10"/>
          </p:nvPr>
        </p:nvSpPr>
        <p:spPr/>
        <p:txBody>
          <a:bodyPr/>
          <a:lstStyle/>
          <a:p>
            <a:pPr rtl="0"/>
            <a:fld id="{77542409-6A04-4DC6-AC3A-D3758287A8F2}" type="slidenum">
              <a:rPr lang="pt-PT" smtClean="0"/>
              <a:t>2</a:t>
            </a:fld>
            <a:endParaRPr lang="pt-PT" dirty="0"/>
          </a:p>
        </p:txBody>
      </p:sp>
    </p:spTree>
    <p:extLst>
      <p:ext uri="{BB962C8B-B14F-4D97-AF65-F5344CB8AC3E}">
        <p14:creationId xmlns:p14="http://schemas.microsoft.com/office/powerpoint/2010/main" val="14346452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o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pt-PT" dirty="0"/>
              <a:t>Clique para editar o estilo de título do Modelo Global</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PT"/>
              <a:t>Clique para editar o estilo de subtítulo do Modelo Global</a:t>
            </a:r>
            <a:endParaRPr lang="en-US" dirty="0"/>
          </a:p>
        </p:txBody>
      </p:sp>
      <p:sp>
        <p:nvSpPr>
          <p:cNvPr id="4" name="Date Placeholder 3"/>
          <p:cNvSpPr>
            <a:spLocks noGrp="1"/>
          </p:cNvSpPr>
          <p:nvPr>
            <p:ph type="dt" sz="half" idx="10"/>
          </p:nvPr>
        </p:nvSpPr>
        <p:spPr/>
        <p:txBody>
          <a:bodyPr/>
          <a:lstStyle/>
          <a:p>
            <a:fld id="{53F417EA-E3AD-42E8-A8DA-660B1436E3E0}" type="datetimeFigureOut">
              <a:rPr lang="pt-PT" smtClean="0"/>
              <a:t>04/03/2021</a:t>
            </a:fld>
            <a:endParaRPr lang="pt-PT"/>
          </a:p>
        </p:txBody>
      </p:sp>
      <p:sp>
        <p:nvSpPr>
          <p:cNvPr id="5" name="Footer Placeholder 4"/>
          <p:cNvSpPr>
            <a:spLocks noGrp="1"/>
          </p:cNvSpPr>
          <p:nvPr>
            <p:ph type="ftr" sz="quarter" idx="11"/>
          </p:nvPr>
        </p:nvSpPr>
        <p:spPr/>
        <p:txBody>
          <a:bodyPr/>
          <a:lstStyle/>
          <a:p>
            <a:endParaRPr lang="pt-PT"/>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9" name="Textfeld 8"/>
          <p:cNvSpPr txBox="1"/>
          <p:nvPr userDrawn="1"/>
        </p:nvSpPr>
        <p:spPr>
          <a:xfrm>
            <a:off x="498037" y="4551521"/>
            <a:ext cx="748578" cy="323165"/>
          </a:xfrm>
          <a:prstGeom prst="rect">
            <a:avLst/>
          </a:prstGeom>
          <a:noFill/>
        </p:spPr>
        <p:txBody>
          <a:bodyPr wrap="square" rtlCol="0">
            <a:spAutoFit/>
          </a:bodyPr>
          <a:lstStyle/>
          <a:p>
            <a:r>
              <a:rPr lang="de-DE" sz="1500" dirty="0">
                <a:solidFill>
                  <a:schemeClr val="bg1"/>
                </a:solidFill>
              </a:rPr>
              <a:t>-</a:t>
            </a:r>
            <a:fld id="{E6851536-B189-49A9-9625-50F3780754C5}" type="slidenum">
              <a:rPr lang="de-DE" sz="1500" smtClean="0">
                <a:solidFill>
                  <a:schemeClr val="bg1"/>
                </a:solidFill>
              </a:rPr>
              <a:t>‹Nr.›</a:t>
            </a:fld>
            <a:r>
              <a:rPr lang="de-DE" sz="1500" dirty="0">
                <a:solidFill>
                  <a:schemeClr val="bg1"/>
                </a:solidFill>
              </a:rPr>
              <a:t>-</a:t>
            </a:r>
          </a:p>
        </p:txBody>
      </p:sp>
    </p:spTree>
    <p:extLst>
      <p:ext uri="{BB962C8B-B14F-4D97-AF65-F5344CB8AC3E}">
        <p14:creationId xmlns:p14="http://schemas.microsoft.com/office/powerpoint/2010/main" val="985312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e Legenda">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pt-PT"/>
              <a:t>Clique para editar o estilo de título do Modelo Global</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PT"/>
              <a:t>Editar os estilos de texto do Modelo Global</a:t>
            </a:r>
          </a:p>
        </p:txBody>
      </p:sp>
      <p:sp>
        <p:nvSpPr>
          <p:cNvPr id="4" name="Date Placeholder 3"/>
          <p:cNvSpPr>
            <a:spLocks noGrp="1"/>
          </p:cNvSpPr>
          <p:nvPr>
            <p:ph type="dt" sz="half" idx="10"/>
          </p:nvPr>
        </p:nvSpPr>
        <p:spPr/>
        <p:txBody>
          <a:bodyPr/>
          <a:lstStyle/>
          <a:p>
            <a:fld id="{53F417EA-E3AD-42E8-A8DA-660B1436E3E0}" type="datetimeFigureOut">
              <a:rPr lang="pt-PT" smtClean="0"/>
              <a:t>04/03/2021</a:t>
            </a:fld>
            <a:endParaRPr lang="pt-PT"/>
          </a:p>
        </p:txBody>
      </p:sp>
      <p:sp>
        <p:nvSpPr>
          <p:cNvPr id="5" name="Footer Placeholder 4"/>
          <p:cNvSpPr>
            <a:spLocks noGrp="1"/>
          </p:cNvSpPr>
          <p:nvPr>
            <p:ph type="ftr" sz="quarter" idx="11"/>
          </p:nvPr>
        </p:nvSpPr>
        <p:spPr/>
        <p:txBody>
          <a:bodyPr/>
          <a:lstStyle/>
          <a:p>
            <a:endParaRPr lang="pt-PT"/>
          </a:p>
        </p:txBody>
      </p:sp>
      <p:sp>
        <p:nvSpPr>
          <p:cNvPr id="9" name="Freeform 11"/>
          <p:cNvSpPr/>
          <p:nvPr userDrawn="1"/>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8" name="Textfeld 7"/>
          <p:cNvSpPr txBox="1"/>
          <p:nvPr userDrawn="1"/>
        </p:nvSpPr>
        <p:spPr>
          <a:xfrm>
            <a:off x="415785" y="3270240"/>
            <a:ext cx="748578" cy="323165"/>
          </a:xfrm>
          <a:prstGeom prst="rect">
            <a:avLst/>
          </a:prstGeom>
          <a:noFill/>
        </p:spPr>
        <p:txBody>
          <a:bodyPr wrap="square" rtlCol="0">
            <a:spAutoFit/>
          </a:bodyPr>
          <a:lstStyle/>
          <a:p>
            <a:r>
              <a:rPr lang="de-DE" sz="1500" dirty="0">
                <a:solidFill>
                  <a:schemeClr val="bg1"/>
                </a:solidFill>
              </a:rPr>
              <a:t>-</a:t>
            </a:r>
            <a:fld id="{E6851536-B189-49A9-9625-50F3780754C5}" type="slidenum">
              <a:rPr lang="de-DE" sz="1500" smtClean="0">
                <a:solidFill>
                  <a:schemeClr val="bg1"/>
                </a:solidFill>
              </a:rPr>
              <a:t>‹Nr.›</a:t>
            </a:fld>
            <a:r>
              <a:rPr lang="de-DE" sz="1500" dirty="0">
                <a:solidFill>
                  <a:schemeClr val="bg1"/>
                </a:solidFill>
              </a:rPr>
              <a:t>-</a:t>
            </a:r>
          </a:p>
        </p:txBody>
      </p:sp>
    </p:spTree>
    <p:extLst>
      <p:ext uri="{BB962C8B-B14F-4D97-AF65-F5344CB8AC3E}">
        <p14:creationId xmlns:p14="http://schemas.microsoft.com/office/powerpoint/2010/main" val="12202872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çã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pt-PT"/>
              <a:t>Clique para editar o estilo de título do Modelo Global</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t-PT"/>
              <a:t>Editar os estilos de texto do Modelo Global</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PT"/>
              <a:t>Editar os estilos de texto do Modelo Global</a:t>
            </a:r>
          </a:p>
        </p:txBody>
      </p:sp>
      <p:sp>
        <p:nvSpPr>
          <p:cNvPr id="4" name="Date Placeholder 3"/>
          <p:cNvSpPr>
            <a:spLocks noGrp="1"/>
          </p:cNvSpPr>
          <p:nvPr>
            <p:ph type="dt" sz="half" idx="10"/>
          </p:nvPr>
        </p:nvSpPr>
        <p:spPr/>
        <p:txBody>
          <a:bodyPr/>
          <a:lstStyle/>
          <a:p>
            <a:fld id="{53F417EA-E3AD-42E8-A8DA-660B1436E3E0}" type="datetimeFigureOut">
              <a:rPr lang="pt-PT" smtClean="0"/>
              <a:t>04/03/2021</a:t>
            </a:fld>
            <a:endParaRPr lang="pt-PT"/>
          </a:p>
        </p:txBody>
      </p:sp>
      <p:sp>
        <p:nvSpPr>
          <p:cNvPr id="5" name="Footer Placeholder 4"/>
          <p:cNvSpPr>
            <a:spLocks noGrp="1"/>
          </p:cNvSpPr>
          <p:nvPr>
            <p:ph type="ftr" sz="quarter" idx="11"/>
          </p:nvPr>
        </p:nvSpPr>
        <p:spPr/>
        <p:txBody>
          <a:bodyPr/>
          <a:lstStyle/>
          <a:p>
            <a:endParaRPr lang="pt-PT"/>
          </a:p>
        </p:txBody>
      </p:sp>
      <p:sp>
        <p:nvSpPr>
          <p:cNvPr id="11" name="Freeform 11"/>
          <p:cNvSpPr/>
          <p:nvPr userDrawn="1"/>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2" name="Textfeld 11"/>
          <p:cNvSpPr txBox="1"/>
          <p:nvPr userDrawn="1"/>
        </p:nvSpPr>
        <p:spPr>
          <a:xfrm>
            <a:off x="415785" y="3270240"/>
            <a:ext cx="748578" cy="323165"/>
          </a:xfrm>
          <a:prstGeom prst="rect">
            <a:avLst/>
          </a:prstGeom>
          <a:noFill/>
        </p:spPr>
        <p:txBody>
          <a:bodyPr wrap="square" rtlCol="0">
            <a:spAutoFit/>
          </a:bodyPr>
          <a:lstStyle/>
          <a:p>
            <a:r>
              <a:rPr lang="de-DE" sz="1500" dirty="0">
                <a:solidFill>
                  <a:schemeClr val="bg1"/>
                </a:solidFill>
              </a:rPr>
              <a:t>-</a:t>
            </a:r>
            <a:fld id="{E6851536-B189-49A9-9625-50F3780754C5}" type="slidenum">
              <a:rPr lang="de-DE" sz="1500" smtClean="0">
                <a:solidFill>
                  <a:schemeClr val="bg1"/>
                </a:solidFill>
              </a:rPr>
              <a:t>‹Nr.›</a:t>
            </a:fld>
            <a:r>
              <a:rPr lang="de-DE" sz="1500" dirty="0">
                <a:solidFill>
                  <a:schemeClr val="bg1"/>
                </a:solidFill>
              </a:rPr>
              <a:t>-</a:t>
            </a:r>
          </a:p>
        </p:txBody>
      </p:sp>
    </p:spTree>
    <p:extLst>
      <p:ext uri="{BB962C8B-B14F-4D97-AF65-F5344CB8AC3E}">
        <p14:creationId xmlns:p14="http://schemas.microsoft.com/office/powerpoint/2010/main" val="89706985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ão de Nome">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pt-PT"/>
              <a:t>Clique para editar o estilo de título do Modelo Global</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pt-PT"/>
              <a:t>Editar os estilos de texto do Modelo Global</a:t>
            </a:r>
          </a:p>
        </p:txBody>
      </p:sp>
      <p:sp>
        <p:nvSpPr>
          <p:cNvPr id="5" name="Date Placeholder 4"/>
          <p:cNvSpPr>
            <a:spLocks noGrp="1"/>
          </p:cNvSpPr>
          <p:nvPr>
            <p:ph type="dt" sz="half" idx="10"/>
          </p:nvPr>
        </p:nvSpPr>
        <p:spPr/>
        <p:txBody>
          <a:bodyPr/>
          <a:lstStyle/>
          <a:p>
            <a:fld id="{53F417EA-E3AD-42E8-A8DA-660B1436E3E0}" type="datetimeFigureOut">
              <a:rPr lang="pt-PT" smtClean="0"/>
              <a:t>04/03/2021</a:t>
            </a:fld>
            <a:endParaRPr lang="pt-PT"/>
          </a:p>
        </p:txBody>
      </p:sp>
      <p:sp>
        <p:nvSpPr>
          <p:cNvPr id="6" name="Footer Placeholder 5"/>
          <p:cNvSpPr>
            <a:spLocks noGrp="1"/>
          </p:cNvSpPr>
          <p:nvPr>
            <p:ph type="ftr" sz="quarter" idx="11"/>
          </p:nvPr>
        </p:nvSpPr>
        <p:spPr/>
        <p:txBody>
          <a:bodyPr/>
          <a:lstStyle/>
          <a:p>
            <a:endParaRPr lang="pt-PT"/>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8" name="Textfeld 7"/>
          <p:cNvSpPr txBox="1"/>
          <p:nvPr userDrawn="1"/>
        </p:nvSpPr>
        <p:spPr>
          <a:xfrm>
            <a:off x="415785" y="5001662"/>
            <a:ext cx="748578" cy="323165"/>
          </a:xfrm>
          <a:prstGeom prst="rect">
            <a:avLst/>
          </a:prstGeom>
          <a:noFill/>
        </p:spPr>
        <p:txBody>
          <a:bodyPr wrap="square" rtlCol="0">
            <a:spAutoFit/>
          </a:bodyPr>
          <a:lstStyle/>
          <a:p>
            <a:r>
              <a:rPr lang="de-DE" sz="1500" dirty="0">
                <a:solidFill>
                  <a:schemeClr val="bg1"/>
                </a:solidFill>
              </a:rPr>
              <a:t>-</a:t>
            </a:r>
            <a:fld id="{E6851536-B189-49A9-9625-50F3780754C5}" type="slidenum">
              <a:rPr lang="de-DE" sz="1500" smtClean="0">
                <a:solidFill>
                  <a:schemeClr val="bg1"/>
                </a:solidFill>
              </a:rPr>
              <a:t>‹Nr.›</a:t>
            </a:fld>
            <a:r>
              <a:rPr lang="de-DE" sz="1500" dirty="0">
                <a:solidFill>
                  <a:schemeClr val="bg1"/>
                </a:solidFill>
              </a:rPr>
              <a:t>-</a:t>
            </a:r>
          </a:p>
        </p:txBody>
      </p:sp>
    </p:spTree>
    <p:extLst>
      <p:ext uri="{BB962C8B-B14F-4D97-AF65-F5344CB8AC3E}">
        <p14:creationId xmlns:p14="http://schemas.microsoft.com/office/powerpoint/2010/main" val="364058994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ão de Nome com Citação">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pt-PT"/>
              <a:t>Clique para editar o estilo de título do Modelo Global</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t-PT"/>
              <a:t>Editar os estilos de texto do Modelo Global</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pt-PT"/>
              <a:t>Editar os estilos de texto do Modelo Global</a:t>
            </a:r>
          </a:p>
        </p:txBody>
      </p:sp>
      <p:sp>
        <p:nvSpPr>
          <p:cNvPr id="5" name="Date Placeholder 4"/>
          <p:cNvSpPr>
            <a:spLocks noGrp="1"/>
          </p:cNvSpPr>
          <p:nvPr>
            <p:ph type="dt" sz="half" idx="10"/>
          </p:nvPr>
        </p:nvSpPr>
        <p:spPr/>
        <p:txBody>
          <a:bodyPr/>
          <a:lstStyle/>
          <a:p>
            <a:fld id="{53F417EA-E3AD-42E8-A8DA-660B1436E3E0}" type="datetimeFigureOut">
              <a:rPr lang="pt-PT" smtClean="0"/>
              <a:t>04/03/2021</a:t>
            </a:fld>
            <a:endParaRPr lang="pt-PT"/>
          </a:p>
        </p:txBody>
      </p:sp>
      <p:sp>
        <p:nvSpPr>
          <p:cNvPr id="6" name="Footer Placeholder 5"/>
          <p:cNvSpPr>
            <a:spLocks noGrp="1"/>
          </p:cNvSpPr>
          <p:nvPr>
            <p:ph type="ftr" sz="quarter" idx="11"/>
          </p:nvPr>
        </p:nvSpPr>
        <p:spPr/>
        <p:txBody>
          <a:bodyPr/>
          <a:lstStyle/>
          <a:p>
            <a:endParaRPr lang="pt-PT"/>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a:prstGeom prst="rect">
            <a:avLst/>
          </a:prstGeom>
        </p:spPr>
        <p:txBody>
          <a:bodyPr/>
          <a:lstStyle/>
          <a:p>
            <a:fld id="{A720D1FD-E96F-444D-B9AE-8C604F0FA278}" type="slidenum">
              <a:rPr lang="pt-PT" smtClean="0"/>
              <a:t>‹Nr.›</a:t>
            </a:fld>
            <a:endParaRPr lang="pt-PT"/>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62458630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iro ou Falso">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pt-PT"/>
              <a:t>Clique para editar o estilo de título do Modelo Global</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t-PT"/>
              <a:t>Editar os estilos de texto do Modelo Global</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pt-PT"/>
              <a:t>Editar os estilos de texto do Modelo Global</a:t>
            </a:r>
          </a:p>
        </p:txBody>
      </p:sp>
      <p:sp>
        <p:nvSpPr>
          <p:cNvPr id="5" name="Date Placeholder 4"/>
          <p:cNvSpPr>
            <a:spLocks noGrp="1"/>
          </p:cNvSpPr>
          <p:nvPr>
            <p:ph type="dt" sz="half" idx="10"/>
          </p:nvPr>
        </p:nvSpPr>
        <p:spPr/>
        <p:txBody>
          <a:bodyPr/>
          <a:lstStyle/>
          <a:p>
            <a:fld id="{53F417EA-E3AD-42E8-A8DA-660B1436E3E0}" type="datetimeFigureOut">
              <a:rPr lang="pt-PT" smtClean="0"/>
              <a:t>04/03/2021</a:t>
            </a:fld>
            <a:endParaRPr lang="pt-PT"/>
          </a:p>
        </p:txBody>
      </p:sp>
      <p:sp>
        <p:nvSpPr>
          <p:cNvPr id="6" name="Footer Placeholder 5"/>
          <p:cNvSpPr>
            <a:spLocks noGrp="1"/>
          </p:cNvSpPr>
          <p:nvPr>
            <p:ph type="ftr" sz="quarter" idx="11"/>
          </p:nvPr>
        </p:nvSpPr>
        <p:spPr/>
        <p:txBody>
          <a:bodyPr/>
          <a:lstStyle/>
          <a:p>
            <a:endParaRPr lang="pt-PT"/>
          </a:p>
        </p:txBody>
      </p:sp>
      <p:sp>
        <p:nvSpPr>
          <p:cNvPr id="9" name="Freeform 11"/>
          <p:cNvSpPr/>
          <p:nvPr/>
        </p:nvSpPr>
        <p:spPr bwMode="auto">
          <a:xfrm flipV="1">
            <a:off x="0" y="4912000"/>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0" name="Textfeld 9"/>
          <p:cNvSpPr txBox="1"/>
          <p:nvPr userDrawn="1"/>
        </p:nvSpPr>
        <p:spPr>
          <a:xfrm>
            <a:off x="419974" y="5004065"/>
            <a:ext cx="748578" cy="323165"/>
          </a:xfrm>
          <a:prstGeom prst="rect">
            <a:avLst/>
          </a:prstGeom>
          <a:noFill/>
        </p:spPr>
        <p:txBody>
          <a:bodyPr wrap="square" rtlCol="0">
            <a:spAutoFit/>
          </a:bodyPr>
          <a:lstStyle/>
          <a:p>
            <a:r>
              <a:rPr lang="de-DE" sz="1500" dirty="0">
                <a:solidFill>
                  <a:schemeClr val="bg1"/>
                </a:solidFill>
              </a:rPr>
              <a:t>-</a:t>
            </a:r>
            <a:fld id="{E6851536-B189-49A9-9625-50F3780754C5}" type="slidenum">
              <a:rPr lang="de-DE" sz="1500" smtClean="0">
                <a:solidFill>
                  <a:schemeClr val="bg1"/>
                </a:solidFill>
              </a:rPr>
              <a:t>‹Nr.›</a:t>
            </a:fld>
            <a:r>
              <a:rPr lang="de-DE" sz="1500" dirty="0">
                <a:solidFill>
                  <a:schemeClr val="bg1"/>
                </a:solidFill>
              </a:rPr>
              <a:t>-</a:t>
            </a:r>
          </a:p>
        </p:txBody>
      </p:sp>
    </p:spTree>
    <p:extLst>
      <p:ext uri="{BB962C8B-B14F-4D97-AF65-F5344CB8AC3E}">
        <p14:creationId xmlns:p14="http://schemas.microsoft.com/office/powerpoint/2010/main" val="398353066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PT"/>
              <a:t>Clique para editar o estilo de título do Modelo Global</a:t>
            </a:r>
            <a:endParaRPr lang="en-US" dirty="0"/>
          </a:p>
        </p:txBody>
      </p:sp>
      <p:sp>
        <p:nvSpPr>
          <p:cNvPr id="3" name="Vertical Text Placeholder 2"/>
          <p:cNvSpPr>
            <a:spLocks noGrp="1"/>
          </p:cNvSpPr>
          <p:nvPr>
            <p:ph type="body" orient="vert" idx="1"/>
          </p:nvPr>
        </p:nvSpPr>
        <p:spPr/>
        <p:txBody>
          <a:bodyPr vert="eaVert" anchor="t"/>
          <a:lstStyle/>
          <a:p>
            <a:pPr lvl="0"/>
            <a:r>
              <a:rPr lang="pt-PT"/>
              <a:t>Editar os estilos de texto do Modelo Global</a:t>
            </a:r>
          </a:p>
          <a:p>
            <a:pPr lvl="1"/>
            <a:r>
              <a:rPr lang="pt-PT"/>
              <a:t>Segundo nível</a:t>
            </a:r>
          </a:p>
          <a:p>
            <a:pPr lvl="2"/>
            <a:r>
              <a:rPr lang="pt-PT"/>
              <a:t>Terceiro nível</a:t>
            </a:r>
          </a:p>
          <a:p>
            <a:pPr lvl="3"/>
            <a:r>
              <a:rPr lang="pt-PT"/>
              <a:t>Quarto nível</a:t>
            </a:r>
          </a:p>
          <a:p>
            <a:pPr lvl="4"/>
            <a:r>
              <a:rPr lang="pt-PT"/>
              <a:t>Quinto nível</a:t>
            </a:r>
            <a:endParaRPr lang="en-US" dirty="0"/>
          </a:p>
        </p:txBody>
      </p:sp>
      <p:sp>
        <p:nvSpPr>
          <p:cNvPr id="4" name="Date Placeholder 3"/>
          <p:cNvSpPr>
            <a:spLocks noGrp="1"/>
          </p:cNvSpPr>
          <p:nvPr>
            <p:ph type="dt" sz="half" idx="10"/>
          </p:nvPr>
        </p:nvSpPr>
        <p:spPr/>
        <p:txBody>
          <a:bodyPr/>
          <a:lstStyle/>
          <a:p>
            <a:fld id="{53F417EA-E3AD-42E8-A8DA-660B1436E3E0}" type="datetimeFigureOut">
              <a:rPr lang="pt-PT" smtClean="0"/>
              <a:t>04/03/2021</a:t>
            </a:fld>
            <a:endParaRPr lang="pt-PT"/>
          </a:p>
        </p:txBody>
      </p:sp>
      <p:sp>
        <p:nvSpPr>
          <p:cNvPr id="5" name="Footer Placeholder 4"/>
          <p:cNvSpPr>
            <a:spLocks noGrp="1"/>
          </p:cNvSpPr>
          <p:nvPr>
            <p:ph type="ftr" sz="quarter" idx="11"/>
          </p:nvPr>
        </p:nvSpPr>
        <p:spPr/>
        <p:txBody>
          <a:bodyPr/>
          <a:lstStyle/>
          <a:p>
            <a:endParaRPr lang="pt-PT"/>
          </a:p>
        </p:txBody>
      </p:sp>
      <p:sp>
        <p:nvSpPr>
          <p:cNvPr id="8" name="Freeform 11"/>
          <p:cNvSpPr/>
          <p:nvPr userDrawn="1"/>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9" name="Textfeld 8"/>
          <p:cNvSpPr txBox="1"/>
          <p:nvPr userDrawn="1"/>
        </p:nvSpPr>
        <p:spPr>
          <a:xfrm>
            <a:off x="415785" y="806440"/>
            <a:ext cx="748578" cy="323165"/>
          </a:xfrm>
          <a:prstGeom prst="rect">
            <a:avLst/>
          </a:prstGeom>
          <a:noFill/>
        </p:spPr>
        <p:txBody>
          <a:bodyPr wrap="square" rtlCol="0">
            <a:spAutoFit/>
          </a:bodyPr>
          <a:lstStyle/>
          <a:p>
            <a:r>
              <a:rPr lang="de-DE" sz="1500" dirty="0">
                <a:solidFill>
                  <a:schemeClr val="bg1"/>
                </a:solidFill>
              </a:rPr>
              <a:t>-</a:t>
            </a:r>
            <a:fld id="{E6851536-B189-49A9-9625-50F3780754C5}" type="slidenum">
              <a:rPr lang="de-DE" sz="1500" smtClean="0">
                <a:solidFill>
                  <a:schemeClr val="bg1"/>
                </a:solidFill>
              </a:rPr>
              <a:t>‹Nr.›</a:t>
            </a:fld>
            <a:r>
              <a:rPr lang="de-DE" sz="1500" dirty="0">
                <a:solidFill>
                  <a:schemeClr val="bg1"/>
                </a:solidFill>
              </a:rPr>
              <a:t>-</a:t>
            </a:r>
          </a:p>
        </p:txBody>
      </p:sp>
    </p:spTree>
    <p:extLst>
      <p:ext uri="{BB962C8B-B14F-4D97-AF65-F5344CB8AC3E}">
        <p14:creationId xmlns:p14="http://schemas.microsoft.com/office/powerpoint/2010/main" val="769051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e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pt-PT"/>
              <a:t>Clique para editar o estilo de título do Modelo Global</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pt-PT"/>
              <a:t>Editar os estilos de texto do Modelo Global</a:t>
            </a:r>
          </a:p>
          <a:p>
            <a:pPr lvl="1"/>
            <a:r>
              <a:rPr lang="pt-PT"/>
              <a:t>Segundo nível</a:t>
            </a:r>
          </a:p>
          <a:p>
            <a:pPr lvl="2"/>
            <a:r>
              <a:rPr lang="pt-PT"/>
              <a:t>Terceiro nível</a:t>
            </a:r>
          </a:p>
          <a:p>
            <a:pPr lvl="3"/>
            <a:r>
              <a:rPr lang="pt-PT"/>
              <a:t>Quarto nível</a:t>
            </a:r>
          </a:p>
          <a:p>
            <a:pPr lvl="4"/>
            <a:r>
              <a:rPr lang="pt-PT"/>
              <a:t>Quinto nível</a:t>
            </a:r>
            <a:endParaRPr lang="en-US" dirty="0"/>
          </a:p>
        </p:txBody>
      </p:sp>
      <p:sp>
        <p:nvSpPr>
          <p:cNvPr id="4" name="Date Placeholder 3"/>
          <p:cNvSpPr>
            <a:spLocks noGrp="1"/>
          </p:cNvSpPr>
          <p:nvPr>
            <p:ph type="dt" sz="half" idx="10"/>
          </p:nvPr>
        </p:nvSpPr>
        <p:spPr/>
        <p:txBody>
          <a:bodyPr/>
          <a:lstStyle/>
          <a:p>
            <a:fld id="{53F417EA-E3AD-42E8-A8DA-660B1436E3E0}" type="datetimeFigureOut">
              <a:rPr lang="pt-PT" smtClean="0"/>
              <a:t>04/03/2021</a:t>
            </a:fld>
            <a:endParaRPr lang="pt-PT"/>
          </a:p>
        </p:txBody>
      </p:sp>
      <p:sp>
        <p:nvSpPr>
          <p:cNvPr id="5" name="Footer Placeholder 4"/>
          <p:cNvSpPr>
            <a:spLocks noGrp="1"/>
          </p:cNvSpPr>
          <p:nvPr>
            <p:ph type="ftr" sz="quarter" idx="11"/>
          </p:nvPr>
        </p:nvSpPr>
        <p:spPr/>
        <p:txBody>
          <a:bodyPr/>
          <a:lstStyle/>
          <a:p>
            <a:endParaRPr lang="pt-PT"/>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9" name="Textfeld 8"/>
          <p:cNvSpPr txBox="1"/>
          <p:nvPr userDrawn="1"/>
        </p:nvSpPr>
        <p:spPr>
          <a:xfrm>
            <a:off x="415785" y="806440"/>
            <a:ext cx="748578" cy="323165"/>
          </a:xfrm>
          <a:prstGeom prst="rect">
            <a:avLst/>
          </a:prstGeom>
          <a:noFill/>
        </p:spPr>
        <p:txBody>
          <a:bodyPr wrap="square" rtlCol="0">
            <a:spAutoFit/>
          </a:bodyPr>
          <a:lstStyle/>
          <a:p>
            <a:r>
              <a:rPr lang="de-DE" sz="1500" dirty="0">
                <a:solidFill>
                  <a:schemeClr val="bg1"/>
                </a:solidFill>
              </a:rPr>
              <a:t>-</a:t>
            </a:r>
            <a:fld id="{E6851536-B189-49A9-9625-50F3780754C5}" type="slidenum">
              <a:rPr lang="de-DE" sz="1500" smtClean="0">
                <a:solidFill>
                  <a:schemeClr val="bg1"/>
                </a:solidFill>
              </a:rPr>
              <a:t>‹Nr.›</a:t>
            </a:fld>
            <a:r>
              <a:rPr lang="de-DE" sz="1500" dirty="0">
                <a:solidFill>
                  <a:schemeClr val="bg1"/>
                </a:solidFill>
              </a:rPr>
              <a:t>-</a:t>
            </a:r>
          </a:p>
        </p:txBody>
      </p:sp>
    </p:spTree>
    <p:extLst>
      <p:ext uri="{BB962C8B-B14F-4D97-AF65-F5344CB8AC3E}">
        <p14:creationId xmlns:p14="http://schemas.microsoft.com/office/powerpoint/2010/main" val="40043557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Objeto">
    <p:spTree>
      <p:nvGrpSpPr>
        <p:cNvPr id="1" name=""/>
        <p:cNvGrpSpPr/>
        <p:nvPr/>
      </p:nvGrpSpPr>
      <p:grpSpPr>
        <a:xfrm>
          <a:off x="0" y="0"/>
          <a:ext cx="0" cy="0"/>
          <a:chOff x="0" y="0"/>
          <a:chExt cx="0" cy="0"/>
        </a:xfrm>
      </p:grpSpPr>
      <p:sp>
        <p:nvSpPr>
          <p:cNvPr id="2" name="Title 1"/>
          <p:cNvSpPr>
            <a:spLocks noGrp="1"/>
          </p:cNvSpPr>
          <p:nvPr>
            <p:ph type="title"/>
          </p:nvPr>
        </p:nvSpPr>
        <p:spPr>
          <a:xfrm>
            <a:off x="1712316" y="147337"/>
            <a:ext cx="7833554" cy="1280890"/>
          </a:xfrm>
        </p:spPr>
        <p:txBody>
          <a:bodyPr/>
          <a:lstStyle/>
          <a:p>
            <a:r>
              <a:rPr lang="pt-PT"/>
              <a:t>Clique para editar o estilo de título do Modelo Global</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pt-PT"/>
              <a:t>Editar os estilos de texto do Modelo Global</a:t>
            </a:r>
          </a:p>
          <a:p>
            <a:pPr lvl="1"/>
            <a:r>
              <a:rPr lang="pt-PT"/>
              <a:t>Segundo nível</a:t>
            </a:r>
          </a:p>
          <a:p>
            <a:pPr lvl="2"/>
            <a:r>
              <a:rPr lang="pt-PT"/>
              <a:t>Terceiro nível</a:t>
            </a:r>
          </a:p>
          <a:p>
            <a:pPr lvl="3"/>
            <a:r>
              <a:rPr lang="pt-PT"/>
              <a:t>Quarto nível</a:t>
            </a:r>
          </a:p>
          <a:p>
            <a:pPr lvl="4"/>
            <a:r>
              <a:rPr lang="pt-PT"/>
              <a:t>Quinto nível</a:t>
            </a:r>
            <a:endParaRPr lang="en-US" dirty="0"/>
          </a:p>
        </p:txBody>
      </p:sp>
      <p:sp>
        <p:nvSpPr>
          <p:cNvPr id="4" name="Date Placeholder 3"/>
          <p:cNvSpPr>
            <a:spLocks noGrp="1"/>
          </p:cNvSpPr>
          <p:nvPr>
            <p:ph type="dt" sz="half" idx="10"/>
          </p:nvPr>
        </p:nvSpPr>
        <p:spPr/>
        <p:txBody>
          <a:bodyPr/>
          <a:lstStyle/>
          <a:p>
            <a:fld id="{53F417EA-E3AD-42E8-A8DA-660B1436E3E0}" type="datetimeFigureOut">
              <a:rPr lang="pt-PT" smtClean="0"/>
              <a:t>04/03/2021</a:t>
            </a:fld>
            <a:endParaRPr lang="pt-PT"/>
          </a:p>
        </p:txBody>
      </p:sp>
      <p:sp>
        <p:nvSpPr>
          <p:cNvPr id="5" name="Footer Placeholder 4"/>
          <p:cNvSpPr>
            <a:spLocks noGrp="1"/>
          </p:cNvSpPr>
          <p:nvPr>
            <p:ph type="ftr" sz="quarter" idx="11"/>
          </p:nvPr>
        </p:nvSpPr>
        <p:spPr/>
        <p:txBody>
          <a:bodyPr/>
          <a:lstStyle/>
          <a:p>
            <a:endParaRPr lang="pt-PT"/>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9" name="Textfeld 8"/>
          <p:cNvSpPr txBox="1"/>
          <p:nvPr userDrawn="1"/>
        </p:nvSpPr>
        <p:spPr>
          <a:xfrm>
            <a:off x="415785" y="806440"/>
            <a:ext cx="748578" cy="323165"/>
          </a:xfrm>
          <a:prstGeom prst="rect">
            <a:avLst/>
          </a:prstGeom>
          <a:noFill/>
        </p:spPr>
        <p:txBody>
          <a:bodyPr wrap="square" rtlCol="0">
            <a:spAutoFit/>
          </a:bodyPr>
          <a:lstStyle/>
          <a:p>
            <a:r>
              <a:rPr lang="de-DE" sz="1500" dirty="0">
                <a:solidFill>
                  <a:schemeClr val="bg1"/>
                </a:solidFill>
              </a:rPr>
              <a:t>-</a:t>
            </a:r>
            <a:fld id="{E6851536-B189-49A9-9625-50F3780754C5}" type="slidenum">
              <a:rPr lang="de-DE" sz="1500" smtClean="0">
                <a:solidFill>
                  <a:schemeClr val="bg1"/>
                </a:solidFill>
              </a:rPr>
              <a:t>‹Nr.›</a:t>
            </a:fld>
            <a:r>
              <a:rPr lang="de-DE" sz="1500" dirty="0">
                <a:solidFill>
                  <a:schemeClr val="bg1"/>
                </a:solidFill>
              </a:rPr>
              <a:t>-</a:t>
            </a:r>
          </a:p>
        </p:txBody>
      </p:sp>
    </p:spTree>
    <p:extLst>
      <p:ext uri="{BB962C8B-B14F-4D97-AF65-F5344CB8AC3E}">
        <p14:creationId xmlns:p14="http://schemas.microsoft.com/office/powerpoint/2010/main" val="39739696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cção">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pt-PT"/>
              <a:t>Clique para editar o estilo de título do Modelo Global</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PT"/>
              <a:t>Editar os estilos de texto do Modelo Global</a:t>
            </a:r>
          </a:p>
        </p:txBody>
      </p:sp>
      <p:sp>
        <p:nvSpPr>
          <p:cNvPr id="4" name="Date Placeholder 3"/>
          <p:cNvSpPr>
            <a:spLocks noGrp="1"/>
          </p:cNvSpPr>
          <p:nvPr>
            <p:ph type="dt" sz="half" idx="10"/>
          </p:nvPr>
        </p:nvSpPr>
        <p:spPr/>
        <p:txBody>
          <a:bodyPr/>
          <a:lstStyle/>
          <a:p>
            <a:fld id="{53F417EA-E3AD-42E8-A8DA-660B1436E3E0}" type="datetimeFigureOut">
              <a:rPr lang="pt-PT" smtClean="0"/>
              <a:t>04/03/2021</a:t>
            </a:fld>
            <a:endParaRPr lang="pt-PT"/>
          </a:p>
        </p:txBody>
      </p:sp>
      <p:sp>
        <p:nvSpPr>
          <p:cNvPr id="5" name="Footer Placeholder 4"/>
          <p:cNvSpPr>
            <a:spLocks noGrp="1"/>
          </p:cNvSpPr>
          <p:nvPr>
            <p:ph type="ftr" sz="quarter" idx="11"/>
          </p:nvPr>
        </p:nvSpPr>
        <p:spPr/>
        <p:txBody>
          <a:bodyPr/>
          <a:lstStyle/>
          <a:p>
            <a:endParaRPr lang="pt-PT"/>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8" name="Textfeld 7"/>
          <p:cNvSpPr txBox="1"/>
          <p:nvPr userDrawn="1"/>
        </p:nvSpPr>
        <p:spPr>
          <a:xfrm>
            <a:off x="415785" y="3270240"/>
            <a:ext cx="748578" cy="323165"/>
          </a:xfrm>
          <a:prstGeom prst="rect">
            <a:avLst/>
          </a:prstGeom>
          <a:noFill/>
        </p:spPr>
        <p:txBody>
          <a:bodyPr wrap="square" rtlCol="0">
            <a:spAutoFit/>
          </a:bodyPr>
          <a:lstStyle/>
          <a:p>
            <a:r>
              <a:rPr lang="de-DE" sz="1500" dirty="0">
                <a:solidFill>
                  <a:schemeClr val="bg1"/>
                </a:solidFill>
              </a:rPr>
              <a:t>-</a:t>
            </a:r>
            <a:fld id="{E6851536-B189-49A9-9625-50F3780754C5}" type="slidenum">
              <a:rPr lang="de-DE" sz="1500" smtClean="0">
                <a:solidFill>
                  <a:schemeClr val="bg1"/>
                </a:solidFill>
              </a:rPr>
              <a:t>‹Nr.›</a:t>
            </a:fld>
            <a:r>
              <a:rPr lang="de-DE" sz="1500" dirty="0">
                <a:solidFill>
                  <a:schemeClr val="bg1"/>
                </a:solidFill>
              </a:rPr>
              <a:t>-</a:t>
            </a:r>
          </a:p>
        </p:txBody>
      </p:sp>
    </p:spTree>
    <p:extLst>
      <p:ext uri="{BB962C8B-B14F-4D97-AF65-F5344CB8AC3E}">
        <p14:creationId xmlns:p14="http://schemas.microsoft.com/office/powerpoint/2010/main" val="1815363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Conteúdo Duplo">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pt-PT"/>
              <a:t>Clique para editar o estilo de título do Modelo Global</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pt-PT"/>
              <a:t>Editar os estilos de texto do Modelo Global</a:t>
            </a:r>
          </a:p>
          <a:p>
            <a:pPr lvl="1"/>
            <a:r>
              <a:rPr lang="pt-PT"/>
              <a:t>Segundo nível</a:t>
            </a:r>
          </a:p>
          <a:p>
            <a:pPr lvl="2"/>
            <a:r>
              <a:rPr lang="pt-PT"/>
              <a:t>Terceiro nível</a:t>
            </a:r>
          </a:p>
          <a:p>
            <a:pPr lvl="3"/>
            <a:r>
              <a:rPr lang="pt-PT"/>
              <a:t>Quarto nível</a:t>
            </a:r>
          </a:p>
          <a:p>
            <a:pPr lvl="4"/>
            <a:r>
              <a:rPr lang="pt-PT"/>
              <a:t>Quinto nível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pt-PT"/>
              <a:t>Editar os estilos de texto do Modelo Global</a:t>
            </a:r>
          </a:p>
          <a:p>
            <a:pPr lvl="1"/>
            <a:r>
              <a:rPr lang="pt-PT"/>
              <a:t>Segundo nível</a:t>
            </a:r>
          </a:p>
          <a:p>
            <a:pPr lvl="2"/>
            <a:r>
              <a:rPr lang="pt-PT"/>
              <a:t>Terceiro nível</a:t>
            </a:r>
          </a:p>
          <a:p>
            <a:pPr lvl="3"/>
            <a:r>
              <a:rPr lang="pt-PT"/>
              <a:t>Quarto nível</a:t>
            </a:r>
          </a:p>
          <a:p>
            <a:pPr lvl="4"/>
            <a:r>
              <a:rPr lang="pt-PT"/>
              <a:t>Quinto nível</a:t>
            </a:r>
            <a:endParaRPr lang="en-US" dirty="0"/>
          </a:p>
        </p:txBody>
      </p:sp>
      <p:sp>
        <p:nvSpPr>
          <p:cNvPr id="5" name="Date Placeholder 4"/>
          <p:cNvSpPr>
            <a:spLocks noGrp="1"/>
          </p:cNvSpPr>
          <p:nvPr>
            <p:ph type="dt" sz="half" idx="10"/>
          </p:nvPr>
        </p:nvSpPr>
        <p:spPr/>
        <p:txBody>
          <a:bodyPr/>
          <a:lstStyle/>
          <a:p>
            <a:fld id="{53F417EA-E3AD-42E8-A8DA-660B1436E3E0}" type="datetimeFigureOut">
              <a:rPr lang="pt-PT" smtClean="0"/>
              <a:t>04/03/2021</a:t>
            </a:fld>
            <a:endParaRPr lang="pt-PT"/>
          </a:p>
        </p:txBody>
      </p:sp>
      <p:sp>
        <p:nvSpPr>
          <p:cNvPr id="6" name="Footer Placeholder 5"/>
          <p:cNvSpPr>
            <a:spLocks noGrp="1"/>
          </p:cNvSpPr>
          <p:nvPr>
            <p:ph type="ftr" sz="quarter" idx="11"/>
          </p:nvPr>
        </p:nvSpPr>
        <p:spPr/>
        <p:txBody>
          <a:bodyPr/>
          <a:lstStyle/>
          <a:p>
            <a:endParaRPr lang="pt-PT"/>
          </a:p>
        </p:txBody>
      </p:sp>
      <p:sp>
        <p:nvSpPr>
          <p:cNvPr id="10" name="Freeform 11"/>
          <p:cNvSpPr/>
          <p:nvPr userDrawn="1"/>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2" name="Textfeld 11"/>
          <p:cNvSpPr txBox="1"/>
          <p:nvPr userDrawn="1"/>
        </p:nvSpPr>
        <p:spPr>
          <a:xfrm>
            <a:off x="415785" y="806440"/>
            <a:ext cx="748578" cy="323165"/>
          </a:xfrm>
          <a:prstGeom prst="rect">
            <a:avLst/>
          </a:prstGeom>
          <a:noFill/>
        </p:spPr>
        <p:txBody>
          <a:bodyPr wrap="square" rtlCol="0">
            <a:spAutoFit/>
          </a:bodyPr>
          <a:lstStyle/>
          <a:p>
            <a:r>
              <a:rPr lang="de-DE" sz="1500" dirty="0">
                <a:solidFill>
                  <a:schemeClr val="bg1"/>
                </a:solidFill>
              </a:rPr>
              <a:t>-</a:t>
            </a:r>
            <a:fld id="{E6851536-B189-49A9-9625-50F3780754C5}" type="slidenum">
              <a:rPr lang="de-DE" sz="1500" smtClean="0">
                <a:solidFill>
                  <a:schemeClr val="bg1"/>
                </a:solidFill>
              </a:rPr>
              <a:t>‹Nr.›</a:t>
            </a:fld>
            <a:r>
              <a:rPr lang="de-DE" sz="1500" dirty="0">
                <a:solidFill>
                  <a:schemeClr val="bg1"/>
                </a:solidFill>
              </a:rPr>
              <a:t>-</a:t>
            </a:r>
          </a:p>
        </p:txBody>
      </p:sp>
    </p:spTree>
    <p:extLst>
      <p:ext uri="{BB962C8B-B14F-4D97-AF65-F5344CB8AC3E}">
        <p14:creationId xmlns:p14="http://schemas.microsoft.com/office/powerpoint/2010/main" val="8845259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pt-PT"/>
              <a:t>Clique para editar o estilo de título do Modelo Global</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PT"/>
              <a:t>Editar os estilos de texto do Modelo Global</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pt-PT"/>
              <a:t>Editar os estilos de texto do Modelo Global</a:t>
            </a:r>
          </a:p>
          <a:p>
            <a:pPr lvl="1"/>
            <a:r>
              <a:rPr lang="pt-PT"/>
              <a:t>Segundo nível</a:t>
            </a:r>
          </a:p>
          <a:p>
            <a:pPr lvl="2"/>
            <a:r>
              <a:rPr lang="pt-PT"/>
              <a:t>Terceiro nível</a:t>
            </a:r>
          </a:p>
          <a:p>
            <a:pPr lvl="3"/>
            <a:r>
              <a:rPr lang="pt-PT"/>
              <a:t>Quarto nível</a:t>
            </a:r>
          </a:p>
          <a:p>
            <a:pPr lvl="4"/>
            <a:r>
              <a:rPr lang="pt-PT"/>
              <a:t>Quinto nível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PT"/>
              <a:t>Editar os estilos de texto do Modelo Global</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pt-PT"/>
              <a:t>Editar os estilos de texto do Modelo Global</a:t>
            </a:r>
          </a:p>
          <a:p>
            <a:pPr lvl="1"/>
            <a:r>
              <a:rPr lang="pt-PT"/>
              <a:t>Segundo nível</a:t>
            </a:r>
          </a:p>
          <a:p>
            <a:pPr lvl="2"/>
            <a:r>
              <a:rPr lang="pt-PT"/>
              <a:t>Terceiro nível</a:t>
            </a:r>
          </a:p>
          <a:p>
            <a:pPr lvl="3"/>
            <a:r>
              <a:rPr lang="pt-PT"/>
              <a:t>Quarto nível</a:t>
            </a:r>
          </a:p>
          <a:p>
            <a:pPr lvl="4"/>
            <a:r>
              <a:rPr lang="pt-PT"/>
              <a:t>Quinto nível</a:t>
            </a:r>
            <a:endParaRPr lang="en-US" dirty="0"/>
          </a:p>
        </p:txBody>
      </p:sp>
      <p:sp>
        <p:nvSpPr>
          <p:cNvPr id="7" name="Date Placeholder 6"/>
          <p:cNvSpPr>
            <a:spLocks noGrp="1"/>
          </p:cNvSpPr>
          <p:nvPr>
            <p:ph type="dt" sz="half" idx="10"/>
          </p:nvPr>
        </p:nvSpPr>
        <p:spPr/>
        <p:txBody>
          <a:bodyPr/>
          <a:lstStyle/>
          <a:p>
            <a:fld id="{53F417EA-E3AD-42E8-A8DA-660B1436E3E0}" type="datetimeFigureOut">
              <a:rPr lang="pt-PT" smtClean="0"/>
              <a:t>04/03/2021</a:t>
            </a:fld>
            <a:endParaRPr lang="pt-PT"/>
          </a:p>
        </p:txBody>
      </p:sp>
      <p:sp>
        <p:nvSpPr>
          <p:cNvPr id="8" name="Footer Placeholder 7"/>
          <p:cNvSpPr>
            <a:spLocks noGrp="1"/>
          </p:cNvSpPr>
          <p:nvPr>
            <p:ph type="ftr" sz="quarter" idx="11"/>
          </p:nvPr>
        </p:nvSpPr>
        <p:spPr/>
        <p:txBody>
          <a:bodyPr/>
          <a:lstStyle/>
          <a:p>
            <a:endParaRPr lang="pt-PT"/>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Textfeld 10"/>
          <p:cNvSpPr txBox="1"/>
          <p:nvPr userDrawn="1"/>
        </p:nvSpPr>
        <p:spPr>
          <a:xfrm>
            <a:off x="415785" y="806440"/>
            <a:ext cx="748578" cy="323165"/>
          </a:xfrm>
          <a:prstGeom prst="rect">
            <a:avLst/>
          </a:prstGeom>
          <a:noFill/>
        </p:spPr>
        <p:txBody>
          <a:bodyPr wrap="square" rtlCol="0">
            <a:spAutoFit/>
          </a:bodyPr>
          <a:lstStyle/>
          <a:p>
            <a:r>
              <a:rPr lang="de-DE" sz="1500" dirty="0">
                <a:solidFill>
                  <a:schemeClr val="bg1"/>
                </a:solidFill>
              </a:rPr>
              <a:t>-</a:t>
            </a:r>
            <a:fld id="{E6851536-B189-49A9-9625-50F3780754C5}" type="slidenum">
              <a:rPr lang="de-DE" sz="1500" smtClean="0">
                <a:solidFill>
                  <a:schemeClr val="bg1"/>
                </a:solidFill>
              </a:rPr>
              <a:t>‹Nr.›</a:t>
            </a:fld>
            <a:r>
              <a:rPr lang="de-DE" sz="1500" dirty="0">
                <a:solidFill>
                  <a:schemeClr val="bg1"/>
                </a:solidFill>
              </a:rPr>
              <a:t>-</a:t>
            </a:r>
          </a:p>
        </p:txBody>
      </p:sp>
    </p:spTree>
    <p:extLst>
      <p:ext uri="{BB962C8B-B14F-4D97-AF65-F5344CB8AC3E}">
        <p14:creationId xmlns:p14="http://schemas.microsoft.com/office/powerpoint/2010/main" val="18570397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PT"/>
              <a:t>Clique para editar o estilo de título do Modelo Global</a:t>
            </a:r>
            <a:endParaRPr lang="en-US" dirty="0"/>
          </a:p>
        </p:txBody>
      </p:sp>
      <p:sp>
        <p:nvSpPr>
          <p:cNvPr id="3" name="Date Placeholder 2"/>
          <p:cNvSpPr>
            <a:spLocks noGrp="1"/>
          </p:cNvSpPr>
          <p:nvPr>
            <p:ph type="dt" sz="half" idx="10"/>
          </p:nvPr>
        </p:nvSpPr>
        <p:spPr/>
        <p:txBody>
          <a:bodyPr/>
          <a:lstStyle/>
          <a:p>
            <a:fld id="{53F417EA-E3AD-42E8-A8DA-660B1436E3E0}" type="datetimeFigureOut">
              <a:rPr lang="pt-PT" smtClean="0"/>
              <a:t>04/03/2021</a:t>
            </a:fld>
            <a:endParaRPr lang="pt-PT"/>
          </a:p>
        </p:txBody>
      </p:sp>
      <p:sp>
        <p:nvSpPr>
          <p:cNvPr id="4" name="Footer Placeholder 3"/>
          <p:cNvSpPr>
            <a:spLocks noGrp="1"/>
          </p:cNvSpPr>
          <p:nvPr>
            <p:ph type="ftr" sz="quarter" idx="11"/>
          </p:nvPr>
        </p:nvSpPr>
        <p:spPr/>
        <p:txBody>
          <a:bodyPr/>
          <a:lstStyle/>
          <a:p>
            <a:endParaRPr lang="pt-PT"/>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8" name="Textfeld 7"/>
          <p:cNvSpPr txBox="1"/>
          <p:nvPr userDrawn="1"/>
        </p:nvSpPr>
        <p:spPr>
          <a:xfrm>
            <a:off x="415785" y="806440"/>
            <a:ext cx="748578" cy="323165"/>
          </a:xfrm>
          <a:prstGeom prst="rect">
            <a:avLst/>
          </a:prstGeom>
          <a:noFill/>
        </p:spPr>
        <p:txBody>
          <a:bodyPr wrap="square" rtlCol="0">
            <a:spAutoFit/>
          </a:bodyPr>
          <a:lstStyle/>
          <a:p>
            <a:r>
              <a:rPr lang="de-DE" sz="1500" dirty="0">
                <a:solidFill>
                  <a:schemeClr val="bg1"/>
                </a:solidFill>
              </a:rPr>
              <a:t>-</a:t>
            </a:r>
            <a:fld id="{E6851536-B189-49A9-9625-50F3780754C5}" type="slidenum">
              <a:rPr lang="de-DE" sz="1500" smtClean="0">
                <a:solidFill>
                  <a:schemeClr val="bg1"/>
                </a:solidFill>
              </a:rPr>
              <a:t>‹Nr.›</a:t>
            </a:fld>
            <a:r>
              <a:rPr lang="de-DE" sz="1500" dirty="0">
                <a:solidFill>
                  <a:schemeClr val="bg1"/>
                </a:solidFill>
              </a:rPr>
              <a:t>-</a:t>
            </a:r>
          </a:p>
        </p:txBody>
      </p:sp>
    </p:spTree>
    <p:extLst>
      <p:ext uri="{BB962C8B-B14F-4D97-AF65-F5344CB8AC3E}">
        <p14:creationId xmlns:p14="http://schemas.microsoft.com/office/powerpoint/2010/main" val="556271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F417EA-E3AD-42E8-A8DA-660B1436E3E0}" type="datetimeFigureOut">
              <a:rPr lang="pt-PT" smtClean="0"/>
              <a:t>04/03/2021</a:t>
            </a:fld>
            <a:endParaRPr lang="pt-PT"/>
          </a:p>
        </p:txBody>
      </p:sp>
      <p:sp>
        <p:nvSpPr>
          <p:cNvPr id="3" name="Footer Placeholder 2"/>
          <p:cNvSpPr>
            <a:spLocks noGrp="1"/>
          </p:cNvSpPr>
          <p:nvPr>
            <p:ph type="ftr" sz="quarter" idx="11"/>
          </p:nvPr>
        </p:nvSpPr>
        <p:spPr/>
        <p:txBody>
          <a:bodyPr/>
          <a:lstStyle/>
          <a:p>
            <a:endParaRPr lang="pt-PT"/>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Textfeld 6"/>
          <p:cNvSpPr txBox="1"/>
          <p:nvPr userDrawn="1"/>
        </p:nvSpPr>
        <p:spPr>
          <a:xfrm>
            <a:off x="415785" y="806440"/>
            <a:ext cx="748578" cy="323165"/>
          </a:xfrm>
          <a:prstGeom prst="rect">
            <a:avLst/>
          </a:prstGeom>
          <a:noFill/>
        </p:spPr>
        <p:txBody>
          <a:bodyPr wrap="square" rtlCol="0">
            <a:spAutoFit/>
          </a:bodyPr>
          <a:lstStyle/>
          <a:p>
            <a:r>
              <a:rPr lang="de-DE" sz="1500" dirty="0">
                <a:solidFill>
                  <a:schemeClr val="bg1"/>
                </a:solidFill>
              </a:rPr>
              <a:t>-</a:t>
            </a:r>
            <a:fld id="{E6851536-B189-49A9-9625-50F3780754C5}" type="slidenum">
              <a:rPr lang="de-DE" sz="1500" smtClean="0">
                <a:solidFill>
                  <a:schemeClr val="bg1"/>
                </a:solidFill>
              </a:rPr>
              <a:t>‹Nr.›</a:t>
            </a:fld>
            <a:r>
              <a:rPr lang="de-DE" sz="1500" dirty="0">
                <a:solidFill>
                  <a:schemeClr val="bg1"/>
                </a:solidFill>
              </a:rPr>
              <a:t>-</a:t>
            </a:r>
          </a:p>
        </p:txBody>
      </p:sp>
    </p:spTree>
    <p:extLst>
      <p:ext uri="{BB962C8B-B14F-4D97-AF65-F5344CB8AC3E}">
        <p14:creationId xmlns:p14="http://schemas.microsoft.com/office/powerpoint/2010/main" val="12732550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pt-PT"/>
              <a:t>Clique para editar o estilo de título do Modelo Global</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pt-PT"/>
              <a:t>Editar os estilos de texto do Modelo Global</a:t>
            </a:r>
          </a:p>
          <a:p>
            <a:pPr lvl="1"/>
            <a:r>
              <a:rPr lang="pt-PT"/>
              <a:t>Segundo nível</a:t>
            </a:r>
          </a:p>
          <a:p>
            <a:pPr lvl="2"/>
            <a:r>
              <a:rPr lang="pt-PT"/>
              <a:t>Terceiro nível</a:t>
            </a:r>
          </a:p>
          <a:p>
            <a:pPr lvl="3"/>
            <a:r>
              <a:rPr lang="pt-PT"/>
              <a:t>Quarto nível</a:t>
            </a:r>
          </a:p>
          <a:p>
            <a:pPr lvl="4"/>
            <a:r>
              <a:rPr lang="pt-PT"/>
              <a:t>Quinto nível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PT"/>
              <a:t>Editar os estilos de texto do Modelo Global</a:t>
            </a:r>
          </a:p>
        </p:txBody>
      </p:sp>
      <p:sp>
        <p:nvSpPr>
          <p:cNvPr id="5" name="Date Placeholder 4"/>
          <p:cNvSpPr>
            <a:spLocks noGrp="1"/>
          </p:cNvSpPr>
          <p:nvPr>
            <p:ph type="dt" sz="half" idx="10"/>
          </p:nvPr>
        </p:nvSpPr>
        <p:spPr/>
        <p:txBody>
          <a:bodyPr/>
          <a:lstStyle/>
          <a:p>
            <a:fld id="{53F417EA-E3AD-42E8-A8DA-660B1436E3E0}" type="datetimeFigureOut">
              <a:rPr lang="pt-PT" smtClean="0"/>
              <a:t>04/03/2021</a:t>
            </a:fld>
            <a:endParaRPr lang="pt-PT"/>
          </a:p>
        </p:txBody>
      </p:sp>
      <p:sp>
        <p:nvSpPr>
          <p:cNvPr id="6" name="Footer Placeholder 5"/>
          <p:cNvSpPr>
            <a:spLocks noGrp="1"/>
          </p:cNvSpPr>
          <p:nvPr>
            <p:ph type="ftr" sz="quarter" idx="11"/>
          </p:nvPr>
        </p:nvSpPr>
        <p:spPr/>
        <p:txBody>
          <a:bodyPr/>
          <a:lstStyle/>
          <a:p>
            <a:endParaRPr lang="pt-PT"/>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0" name="Textfeld 9"/>
          <p:cNvSpPr txBox="1"/>
          <p:nvPr userDrawn="1"/>
        </p:nvSpPr>
        <p:spPr>
          <a:xfrm>
            <a:off x="415785" y="806440"/>
            <a:ext cx="748578" cy="323165"/>
          </a:xfrm>
          <a:prstGeom prst="rect">
            <a:avLst/>
          </a:prstGeom>
          <a:noFill/>
        </p:spPr>
        <p:txBody>
          <a:bodyPr wrap="square" rtlCol="0">
            <a:spAutoFit/>
          </a:bodyPr>
          <a:lstStyle/>
          <a:p>
            <a:r>
              <a:rPr lang="de-DE" sz="1500" dirty="0">
                <a:solidFill>
                  <a:schemeClr val="bg1"/>
                </a:solidFill>
              </a:rPr>
              <a:t>-</a:t>
            </a:r>
            <a:fld id="{E6851536-B189-49A9-9625-50F3780754C5}" type="slidenum">
              <a:rPr lang="de-DE" sz="1500" smtClean="0">
                <a:solidFill>
                  <a:schemeClr val="bg1"/>
                </a:solidFill>
              </a:rPr>
              <a:t>‹Nr.›</a:t>
            </a:fld>
            <a:r>
              <a:rPr lang="de-DE" sz="1500" dirty="0">
                <a:solidFill>
                  <a:schemeClr val="bg1"/>
                </a:solidFill>
              </a:rPr>
              <a:t>-</a:t>
            </a:r>
          </a:p>
        </p:txBody>
      </p:sp>
    </p:spTree>
    <p:extLst>
      <p:ext uri="{BB962C8B-B14F-4D97-AF65-F5344CB8AC3E}">
        <p14:creationId xmlns:p14="http://schemas.microsoft.com/office/powerpoint/2010/main" val="4391655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pt-PT"/>
              <a:t>Clique para editar o estilo de título do Modelo Global</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t-PT"/>
              <a:t>Clique no ícone para adicionar uma imagem</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PT"/>
              <a:t>Editar os estilos de texto do Modelo Global</a:t>
            </a:r>
          </a:p>
        </p:txBody>
      </p:sp>
      <p:sp>
        <p:nvSpPr>
          <p:cNvPr id="5" name="Date Placeholder 4"/>
          <p:cNvSpPr>
            <a:spLocks noGrp="1"/>
          </p:cNvSpPr>
          <p:nvPr>
            <p:ph type="dt" sz="half" idx="10"/>
          </p:nvPr>
        </p:nvSpPr>
        <p:spPr/>
        <p:txBody>
          <a:bodyPr/>
          <a:lstStyle/>
          <a:p>
            <a:fld id="{53F417EA-E3AD-42E8-A8DA-660B1436E3E0}" type="datetimeFigureOut">
              <a:rPr lang="pt-PT" smtClean="0"/>
              <a:t>04/03/2021</a:t>
            </a:fld>
            <a:endParaRPr lang="pt-PT"/>
          </a:p>
        </p:txBody>
      </p:sp>
      <p:sp>
        <p:nvSpPr>
          <p:cNvPr id="6" name="Footer Placeholder 5"/>
          <p:cNvSpPr>
            <a:spLocks noGrp="1"/>
          </p:cNvSpPr>
          <p:nvPr>
            <p:ph type="ftr" sz="quarter" idx="11"/>
          </p:nvPr>
        </p:nvSpPr>
        <p:spPr/>
        <p:txBody>
          <a:bodyPr/>
          <a:lstStyle/>
          <a:p>
            <a:endParaRPr lang="pt-PT"/>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0" name="Textfeld 9"/>
          <p:cNvSpPr txBox="1"/>
          <p:nvPr userDrawn="1"/>
        </p:nvSpPr>
        <p:spPr>
          <a:xfrm>
            <a:off x="415785" y="5003790"/>
            <a:ext cx="748578" cy="323165"/>
          </a:xfrm>
          <a:prstGeom prst="rect">
            <a:avLst/>
          </a:prstGeom>
          <a:noFill/>
        </p:spPr>
        <p:txBody>
          <a:bodyPr wrap="square" rtlCol="0">
            <a:spAutoFit/>
          </a:bodyPr>
          <a:lstStyle/>
          <a:p>
            <a:r>
              <a:rPr lang="de-DE" sz="1500" dirty="0">
                <a:solidFill>
                  <a:schemeClr val="bg1"/>
                </a:solidFill>
              </a:rPr>
              <a:t>-</a:t>
            </a:r>
            <a:fld id="{E6851536-B189-49A9-9625-50F3780754C5}" type="slidenum">
              <a:rPr lang="de-DE" sz="1500" smtClean="0">
                <a:solidFill>
                  <a:schemeClr val="bg1"/>
                </a:solidFill>
              </a:rPr>
              <a:t>‹Nr.›</a:t>
            </a:fld>
            <a:r>
              <a:rPr lang="de-DE" sz="1500" dirty="0">
                <a:solidFill>
                  <a:schemeClr val="bg1"/>
                </a:solidFill>
              </a:rPr>
              <a:t>-</a:t>
            </a:r>
          </a:p>
        </p:txBody>
      </p:sp>
    </p:spTree>
    <p:extLst>
      <p:ext uri="{BB962C8B-B14F-4D97-AF65-F5344CB8AC3E}">
        <p14:creationId xmlns:p14="http://schemas.microsoft.com/office/powerpoint/2010/main" val="34154255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1996775"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2" y="-786"/>
            <a:ext cx="1539072"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51108" y="179607"/>
            <a:ext cx="7576234" cy="1280890"/>
          </a:xfrm>
          <a:prstGeom prst="rect">
            <a:avLst/>
          </a:prstGeom>
        </p:spPr>
        <p:txBody>
          <a:bodyPr vert="horz" lIns="91440" tIns="45720" rIns="91440" bIns="45720" rtlCol="0" anchor="t">
            <a:normAutofit/>
          </a:bodyPr>
          <a:lstStyle/>
          <a:p>
            <a:r>
              <a:rPr lang="pt-PT" dirty="0"/>
              <a:t>Clique para editar o estilo de título do Modelo Global</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pt-PT"/>
              <a:t>Editar os estilos de texto do Modelo Global</a:t>
            </a:r>
          </a:p>
          <a:p>
            <a:pPr lvl="1"/>
            <a:r>
              <a:rPr lang="pt-PT"/>
              <a:t>Segundo nível</a:t>
            </a:r>
          </a:p>
          <a:p>
            <a:pPr lvl="2"/>
            <a:r>
              <a:rPr lang="pt-PT"/>
              <a:t>Terceiro nível</a:t>
            </a:r>
          </a:p>
          <a:p>
            <a:pPr lvl="3"/>
            <a:r>
              <a:rPr lang="pt-PT"/>
              <a:t>Quarto nível</a:t>
            </a:r>
          </a:p>
          <a:p>
            <a:pPr lvl="4"/>
            <a:r>
              <a:rPr lang="pt-PT"/>
              <a:t>Quinto nível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53F417EA-E3AD-42E8-A8DA-660B1436E3E0}" type="datetimeFigureOut">
              <a:rPr lang="pt-PT" smtClean="0"/>
              <a:t>04/03/2021</a:t>
            </a:fld>
            <a:endParaRPr lang="pt-PT"/>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pt-PT"/>
          </a:p>
        </p:txBody>
      </p:sp>
      <p:pic>
        <p:nvPicPr>
          <p:cNvPr id="36" name="Grafik 35"/>
          <p:cNvPicPr>
            <a:picLocks noChangeAspect="1"/>
          </p:cNvPicPr>
          <p:nvPr userDrawn="1"/>
        </p:nvPicPr>
        <p:blipFill>
          <a:blip r:embed="rId18" cstate="hqprint">
            <a:extLst>
              <a:ext uri="{28A0092B-C50C-407E-A947-70E740481C1C}">
                <a14:useLocalDpi xmlns:a14="http://schemas.microsoft.com/office/drawing/2010/main" val="0"/>
              </a:ext>
            </a:extLst>
          </a:blip>
          <a:stretch>
            <a:fillRect/>
          </a:stretch>
        </p:blipFill>
        <p:spPr>
          <a:xfrm rot="1240117">
            <a:off x="9513201" y="-295439"/>
            <a:ext cx="3520318" cy="1955732"/>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extLst>
      <p:ext uri="{BB962C8B-B14F-4D97-AF65-F5344CB8AC3E}">
        <p14:creationId xmlns:p14="http://schemas.microsoft.com/office/powerpoint/2010/main" val="31273121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mailto:Marc.Beutner@uni-paderborn.de" TargetMode="Externa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7.jpeg"/><Relationship Id="rId4" Type="http://schemas.openxmlformats.org/officeDocument/2006/relationships/image" Target="../media/image6.jpeg"/></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0BADB9B-3A63-4FB3-B507-52C506F31AE1}"/>
              </a:ext>
            </a:extLst>
          </p:cNvPr>
          <p:cNvSpPr>
            <a:spLocks noGrp="1"/>
          </p:cNvSpPr>
          <p:nvPr>
            <p:ph type="ctrTitle"/>
          </p:nvPr>
        </p:nvSpPr>
        <p:spPr>
          <a:xfrm>
            <a:off x="2589213" y="2514600"/>
            <a:ext cx="8915399" cy="2262781"/>
          </a:xfrm>
        </p:spPr>
        <p:txBody>
          <a:bodyPr/>
          <a:lstStyle/>
          <a:p>
            <a:r>
              <a:rPr lang="pt-PT" dirty="0"/>
              <a:t>EDU-VET</a:t>
            </a:r>
          </a:p>
        </p:txBody>
      </p:sp>
      <p:sp>
        <p:nvSpPr>
          <p:cNvPr id="3" name="Subtítulo 2">
            <a:extLst>
              <a:ext uri="{FF2B5EF4-FFF2-40B4-BE49-F238E27FC236}">
                <a16:creationId xmlns:a16="http://schemas.microsoft.com/office/drawing/2014/main" id="{C35BCA75-994A-4138-B3C2-6A228A90A826}"/>
              </a:ext>
            </a:extLst>
          </p:cNvPr>
          <p:cNvSpPr>
            <a:spLocks noGrp="1"/>
          </p:cNvSpPr>
          <p:nvPr>
            <p:ph type="subTitle" idx="1"/>
          </p:nvPr>
        </p:nvSpPr>
        <p:spPr>
          <a:xfrm>
            <a:off x="2589213" y="4777379"/>
            <a:ext cx="8915399" cy="1126283"/>
          </a:xfrm>
        </p:spPr>
        <p:txBody>
          <a:bodyPr>
            <a:normAutofit/>
          </a:bodyPr>
          <a:lstStyle/>
          <a:p>
            <a:r>
              <a:rPr lang="en-GB" dirty="0"/>
              <a:t>E-Learning, Digitisation and Units for Learning at VET schools –</a:t>
            </a:r>
            <a:br>
              <a:rPr lang="en-GB" dirty="0"/>
            </a:br>
            <a:r>
              <a:rPr lang="en-GB" dirty="0"/>
              <a:t>Creating online Learning Environments in Technical Education for</a:t>
            </a:r>
            <a:br>
              <a:rPr lang="en-GB" dirty="0"/>
            </a:br>
            <a:r>
              <a:rPr lang="en-GB" dirty="0"/>
              <a:t>European metal industry</a:t>
            </a:r>
            <a:endParaRPr lang="de-DE" dirty="0"/>
          </a:p>
        </p:txBody>
      </p:sp>
      <p:pic>
        <p:nvPicPr>
          <p:cNvPr id="4" name="Imagem 3">
            <a:extLst>
              <a:ext uri="{FF2B5EF4-FFF2-40B4-BE49-F238E27FC236}">
                <a16:creationId xmlns:a16="http://schemas.microsoft.com/office/drawing/2014/main" id="{283B1AFB-33FA-47C9-8962-571CEAE095B1}"/>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9805814" y="6279933"/>
            <a:ext cx="2386186" cy="524597"/>
          </a:xfrm>
          <a:prstGeom prst="rect">
            <a:avLst/>
          </a:prstGeom>
        </p:spPr>
      </p:pic>
      <p:sp>
        <p:nvSpPr>
          <p:cNvPr id="7" name="Shape 84"/>
          <p:cNvSpPr txBox="1">
            <a:spLocks/>
          </p:cNvSpPr>
          <p:nvPr/>
        </p:nvSpPr>
        <p:spPr>
          <a:xfrm>
            <a:off x="2589212" y="355128"/>
            <a:ext cx="6351588" cy="784800"/>
          </a:xfrm>
          <a:prstGeom prst="rect">
            <a:avLst/>
          </a:prstGeom>
        </p:spPr>
        <p:txBody>
          <a:bodyPr vert="horz" lIns="91425" tIns="91425" rIns="91425" bIns="91425" rtlCol="0" anchor="t" anchorCtr="0">
            <a:noAutofit/>
          </a:bodyPr>
          <a:lstStyle>
            <a:lvl1pPr marL="0" indent="0" algn="l" defTabSz="457200" rtl="0" eaLnBrk="1" latinLnBrk="0" hangingPunct="1">
              <a:spcBef>
                <a:spcPts val="1000"/>
              </a:spcBef>
              <a:spcAft>
                <a:spcPts val="0"/>
              </a:spcAft>
              <a:buClr>
                <a:schemeClr val="accent1"/>
              </a:buClr>
              <a:buFont typeface="Wingdings 3" charset="2"/>
              <a:buNone/>
              <a:defRPr sz="1800" kern="1200">
                <a:solidFill>
                  <a:schemeClr val="tx1">
                    <a:lumMod val="65000"/>
                    <a:lumOff val="35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9pPr>
          </a:lstStyle>
          <a:p>
            <a:r>
              <a:rPr lang="en-US" sz="2200" b="1" dirty="0"/>
              <a:t>EDU-VET</a:t>
            </a:r>
            <a:br>
              <a:rPr lang="en-US" sz="2200" b="1" dirty="0"/>
            </a:br>
            <a:r>
              <a:rPr lang="en-US" sz="2400" b="1" dirty="0"/>
              <a:t>Curriculum and Online Course Meeting</a:t>
            </a:r>
            <a:br>
              <a:rPr lang="en-US" sz="2200" b="1" dirty="0"/>
            </a:br>
            <a:r>
              <a:rPr lang="en-US" sz="2200" b="1" dirty="0"/>
              <a:t>16</a:t>
            </a:r>
            <a:r>
              <a:rPr lang="en-US" sz="2200" b="1" baseline="30000" dirty="0"/>
              <a:t>th</a:t>
            </a:r>
            <a:r>
              <a:rPr lang="en-US" sz="2200" b="1" dirty="0"/>
              <a:t>- 18</a:t>
            </a:r>
            <a:r>
              <a:rPr lang="en-US" sz="2200" b="1" baseline="30000" dirty="0"/>
              <a:t>th</a:t>
            </a:r>
            <a:r>
              <a:rPr lang="en-US" sz="2200" b="1" dirty="0"/>
              <a:t> of </a:t>
            </a:r>
            <a:r>
              <a:rPr lang="de-DE" sz="2200" b="1" dirty="0"/>
              <a:t>March 2021</a:t>
            </a:r>
            <a:endParaRPr lang="de-DE" sz="2200" dirty="0"/>
          </a:p>
          <a:p>
            <a:r>
              <a:rPr lang="en-GB" b="1" dirty="0"/>
              <a:t>Project Number: </a:t>
            </a:r>
            <a:r>
              <a:rPr lang="en-US" b="1" dirty="0"/>
              <a:t>2019-1-DE02-KA202-006068</a:t>
            </a:r>
            <a:endParaRPr lang="de-DE" dirty="0"/>
          </a:p>
          <a:p>
            <a:br>
              <a:rPr lang="en-US" b="1" dirty="0"/>
            </a:br>
            <a:endParaRPr lang="en" dirty="0"/>
          </a:p>
        </p:txBody>
      </p:sp>
      <p:sp>
        <p:nvSpPr>
          <p:cNvPr id="8" name="Subtítulo 2">
            <a:extLst>
              <a:ext uri="{FF2B5EF4-FFF2-40B4-BE49-F238E27FC236}">
                <a16:creationId xmlns:a16="http://schemas.microsoft.com/office/drawing/2014/main" id="{C35BCA75-994A-4138-B3C2-6A228A90A826}"/>
              </a:ext>
            </a:extLst>
          </p:cNvPr>
          <p:cNvSpPr txBox="1">
            <a:spLocks/>
          </p:cNvSpPr>
          <p:nvPr/>
        </p:nvSpPr>
        <p:spPr>
          <a:xfrm>
            <a:off x="2589212" y="5675689"/>
            <a:ext cx="8915399" cy="1126283"/>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Font typeface="Wingdings 3" charset="2"/>
              <a:buNone/>
              <a:defRPr sz="1800" kern="1200">
                <a:solidFill>
                  <a:schemeClr val="tx1">
                    <a:lumMod val="65000"/>
                    <a:lumOff val="35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9pPr>
          </a:lstStyle>
          <a:p>
            <a:r>
              <a:rPr lang="en-US" sz="2400" dirty="0"/>
              <a:t>Welcome and current status of EDU-VET</a:t>
            </a:r>
            <a:endParaRPr lang="pt-PT" sz="2400" dirty="0"/>
          </a:p>
        </p:txBody>
      </p:sp>
      <p:pic>
        <p:nvPicPr>
          <p:cNvPr id="5" name="Grafik 4"/>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83126" y="6373091"/>
            <a:ext cx="1137033" cy="428881"/>
          </a:xfrm>
          <a:prstGeom prst="rect">
            <a:avLst/>
          </a:prstGeom>
        </p:spPr>
      </p:pic>
      <p:sp>
        <p:nvSpPr>
          <p:cNvPr id="6" name="Rechteck 5"/>
          <p:cNvSpPr/>
          <p:nvPr/>
        </p:nvSpPr>
        <p:spPr>
          <a:xfrm>
            <a:off x="1126836" y="6437756"/>
            <a:ext cx="8682182" cy="369332"/>
          </a:xfrm>
          <a:prstGeom prst="rect">
            <a:avLst/>
          </a:prstGeom>
        </p:spPr>
        <p:txBody>
          <a:bodyPr wrap="square">
            <a:spAutoFit/>
          </a:bodyPr>
          <a:lstStyle/>
          <a:p>
            <a:pPr algn="ctr">
              <a:spcBef>
                <a:spcPts val="5"/>
              </a:spcBef>
              <a:spcAft>
                <a:spcPts val="0"/>
              </a:spcAft>
            </a:pPr>
            <a:r>
              <a:rPr lang="en-US" sz="900" dirty="0">
                <a:solidFill>
                  <a:srgbClr val="231F20"/>
                </a:solidFill>
                <a:latin typeface="+mj-lt"/>
                <a:ea typeface="Calibri" panose="020F0502020204030204" pitchFamily="34" charset="0"/>
                <a:cs typeface="Calibri" panose="020F0502020204030204" pitchFamily="34"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lang="de-DE" sz="1200" dirty="0">
              <a:effectLst/>
              <a:latin typeface="+mj-lt"/>
              <a:ea typeface="Calibri" panose="020F0502020204030204" pitchFamily="34" charset="0"/>
              <a:cs typeface="Calibri" panose="020F0502020204030204" pitchFamily="34" charset="0"/>
            </a:endParaRPr>
          </a:p>
        </p:txBody>
      </p:sp>
      <p:pic>
        <p:nvPicPr>
          <p:cNvPr id="10" name="Grafik 9"/>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323967" y="-78508"/>
            <a:ext cx="821341" cy="821341"/>
          </a:xfrm>
          <a:prstGeom prst="rect">
            <a:avLst/>
          </a:prstGeom>
        </p:spPr>
      </p:pic>
    </p:spTree>
    <p:extLst>
      <p:ext uri="{BB962C8B-B14F-4D97-AF65-F5344CB8AC3E}">
        <p14:creationId xmlns:p14="http://schemas.microsoft.com/office/powerpoint/2010/main" val="32529082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555304" y="147337"/>
            <a:ext cx="8093498" cy="1280890"/>
          </a:xfrm>
        </p:spPr>
        <p:txBody>
          <a:bodyPr/>
          <a:lstStyle/>
          <a:p>
            <a:r>
              <a:rPr lang="de-DE" dirty="0" err="1"/>
              <a:t>Current</a:t>
            </a:r>
            <a:r>
              <a:rPr lang="de-DE" dirty="0"/>
              <a:t> </a:t>
            </a:r>
            <a:r>
              <a:rPr lang="de-DE" dirty="0" err="1"/>
              <a:t>status</a:t>
            </a:r>
            <a:r>
              <a:rPr lang="de-DE" dirty="0"/>
              <a:t> </a:t>
            </a:r>
            <a:r>
              <a:rPr lang="de-DE" dirty="0" err="1"/>
              <a:t>of</a:t>
            </a:r>
            <a:r>
              <a:rPr lang="de-DE" dirty="0"/>
              <a:t> IO3</a:t>
            </a:r>
          </a:p>
        </p:txBody>
      </p:sp>
      <p:sp>
        <p:nvSpPr>
          <p:cNvPr id="3" name="Inhaltsplatzhalter 2"/>
          <p:cNvSpPr>
            <a:spLocks noGrp="1"/>
          </p:cNvSpPr>
          <p:nvPr>
            <p:ph idx="1"/>
          </p:nvPr>
        </p:nvSpPr>
        <p:spPr>
          <a:xfrm>
            <a:off x="1712316" y="1071418"/>
            <a:ext cx="8915400" cy="5733112"/>
          </a:xfrm>
        </p:spPr>
        <p:txBody>
          <a:bodyPr>
            <a:normAutofit/>
          </a:bodyPr>
          <a:lstStyle/>
          <a:p>
            <a:pPr marL="0" indent="0">
              <a:buNone/>
            </a:pPr>
            <a:r>
              <a:rPr lang="en-US" b="1" dirty="0"/>
              <a:t>IO3: Online Courses for technical education in metal industry</a:t>
            </a:r>
          </a:p>
          <a:p>
            <a:pPr marL="0" indent="0">
              <a:lnSpc>
                <a:spcPct val="107000"/>
              </a:lnSpc>
              <a:buNone/>
              <a:tabLst>
                <a:tab pos="1663700" algn="l"/>
              </a:tabLst>
            </a:pPr>
            <a:r>
              <a:rPr lang="de-DE" i="1" dirty="0" err="1">
                <a:ea typeface="Calibri" panose="020F0502020204030204" pitchFamily="34" charset="0"/>
                <a:cs typeface="Times New Roman" panose="02020603050405020304" pitchFamily="18" charset="0"/>
              </a:rPr>
              <a:t>Creation</a:t>
            </a:r>
            <a:r>
              <a:rPr lang="de-DE" i="1" dirty="0">
                <a:ea typeface="Calibri" panose="020F0502020204030204" pitchFamily="34" charset="0"/>
                <a:cs typeface="Times New Roman" panose="02020603050405020304" pitchFamily="18" charset="0"/>
              </a:rPr>
              <a:t> </a:t>
            </a:r>
            <a:r>
              <a:rPr lang="de-DE" i="1" dirty="0" err="1">
                <a:ea typeface="Calibri" panose="020F0502020204030204" pitchFamily="34" charset="0"/>
                <a:cs typeface="Times New Roman" panose="02020603050405020304" pitchFamily="18" charset="0"/>
              </a:rPr>
              <a:t>of</a:t>
            </a:r>
            <a:r>
              <a:rPr lang="de-DE" i="1" dirty="0">
                <a:ea typeface="Calibri" panose="020F0502020204030204" pitchFamily="34" charset="0"/>
                <a:cs typeface="Times New Roman" panose="02020603050405020304" pitchFamily="18" charset="0"/>
              </a:rPr>
              <a:t> </a:t>
            </a:r>
            <a:r>
              <a:rPr lang="de-DE" i="1" dirty="0" err="1">
                <a:ea typeface="Calibri" panose="020F0502020204030204" pitchFamily="34" charset="0"/>
                <a:cs typeface="Times New Roman" panose="02020603050405020304" pitchFamily="18" charset="0"/>
              </a:rPr>
              <a:t>learning</a:t>
            </a:r>
            <a:r>
              <a:rPr lang="de-DE" i="1" dirty="0">
                <a:ea typeface="Calibri" panose="020F0502020204030204" pitchFamily="34" charset="0"/>
                <a:cs typeface="Times New Roman" panose="02020603050405020304" pitchFamily="18" charset="0"/>
              </a:rPr>
              <a:t> </a:t>
            </a:r>
            <a:r>
              <a:rPr lang="de-DE" i="1" dirty="0" err="1">
                <a:ea typeface="Calibri" panose="020F0502020204030204" pitchFamily="34" charset="0"/>
                <a:cs typeface="Times New Roman" panose="02020603050405020304" pitchFamily="18" charset="0"/>
              </a:rPr>
              <a:t>units</a:t>
            </a:r>
            <a:r>
              <a:rPr lang="de-DE" i="1" dirty="0">
                <a:ea typeface="Calibri" panose="020F0502020204030204" pitchFamily="34" charset="0"/>
                <a:cs typeface="Times New Roman" panose="02020603050405020304" pitchFamily="18" charset="0"/>
              </a:rPr>
              <a:t> (</a:t>
            </a:r>
            <a:r>
              <a:rPr lang="de-DE" i="1" dirty="0" err="1">
                <a:ea typeface="Calibri" panose="020F0502020204030204" pitchFamily="34" charset="0"/>
                <a:cs typeface="Times New Roman" panose="02020603050405020304" pitchFamily="18" charset="0"/>
              </a:rPr>
              <a:t>for</a:t>
            </a:r>
            <a:r>
              <a:rPr lang="de-DE" i="1" dirty="0">
                <a:ea typeface="Calibri" panose="020F0502020204030204" pitchFamily="34" charset="0"/>
                <a:cs typeface="Times New Roman" panose="02020603050405020304" pitchFamily="18" charset="0"/>
              </a:rPr>
              <a:t> online </a:t>
            </a:r>
            <a:r>
              <a:rPr lang="de-DE" i="1" dirty="0" err="1">
                <a:ea typeface="Calibri" panose="020F0502020204030204" pitchFamily="34" charset="0"/>
                <a:cs typeface="Times New Roman" panose="02020603050405020304" pitchFamily="18" charset="0"/>
              </a:rPr>
              <a:t>and</a:t>
            </a:r>
            <a:r>
              <a:rPr lang="de-DE" i="1" dirty="0">
                <a:ea typeface="Calibri" panose="020F0502020204030204" pitchFamily="34" charset="0"/>
                <a:cs typeface="Times New Roman" panose="02020603050405020304" pitchFamily="18" charset="0"/>
              </a:rPr>
              <a:t> </a:t>
            </a:r>
            <a:r>
              <a:rPr lang="de-DE" i="1" dirty="0" err="1">
                <a:ea typeface="Calibri" panose="020F0502020204030204" pitchFamily="34" charset="0"/>
                <a:cs typeface="Times New Roman" panose="02020603050405020304" pitchFamily="18" charset="0"/>
              </a:rPr>
              <a:t>classroom</a:t>
            </a:r>
            <a:r>
              <a:rPr lang="de-DE" i="1" dirty="0">
                <a:ea typeface="Calibri" panose="020F0502020204030204" pitchFamily="34" charset="0"/>
                <a:cs typeface="Times New Roman" panose="02020603050405020304" pitchFamily="18" charset="0"/>
              </a:rPr>
              <a:t> </a:t>
            </a:r>
            <a:r>
              <a:rPr lang="de-DE" i="1" dirty="0" err="1">
                <a:ea typeface="Calibri" panose="020F0502020204030204" pitchFamily="34" charset="0"/>
                <a:cs typeface="Times New Roman" panose="02020603050405020304" pitchFamily="18" charset="0"/>
              </a:rPr>
              <a:t>scenarios</a:t>
            </a:r>
            <a:r>
              <a:rPr lang="de-DE" i="1" dirty="0">
                <a:ea typeface="Calibri" panose="020F0502020204030204" pitchFamily="34" charset="0"/>
                <a:cs typeface="Times New Roman" panose="02020603050405020304" pitchFamily="18" charset="0"/>
              </a:rPr>
              <a:t>): In </a:t>
            </a:r>
            <a:r>
              <a:rPr lang="de-DE" i="1" dirty="0" err="1">
                <a:ea typeface="Calibri" panose="020F0502020204030204" pitchFamily="34" charset="0"/>
                <a:cs typeface="Times New Roman" panose="02020603050405020304" pitchFamily="18" charset="0"/>
              </a:rPr>
              <a:t>progress</a:t>
            </a:r>
            <a:endParaRPr lang="de-DE" i="1" dirty="0">
              <a:ea typeface="Calibri" panose="020F0502020204030204" pitchFamily="34" charset="0"/>
              <a:cs typeface="Times New Roman" panose="02020603050405020304" pitchFamily="18" charset="0"/>
            </a:endParaRPr>
          </a:p>
          <a:p>
            <a:pPr lvl="1">
              <a:lnSpc>
                <a:spcPct val="107000"/>
              </a:lnSpc>
              <a:tabLst>
                <a:tab pos="1663700" algn="l"/>
              </a:tabLst>
            </a:pPr>
            <a:r>
              <a:rPr lang="de-DE" dirty="0">
                <a:cs typeface="Times New Roman" panose="02020603050405020304" pitchFamily="18" charset="0"/>
              </a:rPr>
              <a:t>Development </a:t>
            </a:r>
            <a:r>
              <a:rPr lang="de-DE" dirty="0" err="1">
                <a:cs typeface="Times New Roman" panose="02020603050405020304" pitchFamily="18" charset="0"/>
              </a:rPr>
              <a:t>of</a:t>
            </a:r>
            <a:r>
              <a:rPr lang="de-DE" dirty="0">
                <a:cs typeface="Times New Roman" panose="02020603050405020304" pitchFamily="18" charset="0"/>
              </a:rPr>
              <a:t> </a:t>
            </a:r>
            <a:r>
              <a:rPr lang="de-DE" dirty="0" err="1">
                <a:cs typeface="Times New Roman" panose="02020603050405020304" pitchFamily="18" charset="0"/>
              </a:rPr>
              <a:t>content</a:t>
            </a:r>
            <a:r>
              <a:rPr lang="de-DE" dirty="0">
                <a:cs typeface="Times New Roman" panose="02020603050405020304" pitchFamily="18" charset="0"/>
              </a:rPr>
              <a:t> design</a:t>
            </a:r>
          </a:p>
          <a:p>
            <a:pPr lvl="1">
              <a:lnSpc>
                <a:spcPct val="107000"/>
              </a:lnSpc>
              <a:tabLst>
                <a:tab pos="1663700" algn="l"/>
              </a:tabLst>
            </a:pPr>
            <a:r>
              <a:rPr lang="de-DE" dirty="0">
                <a:cs typeface="Times New Roman" panose="02020603050405020304" pitchFamily="18" charset="0"/>
              </a:rPr>
              <a:t>Development </a:t>
            </a:r>
            <a:r>
              <a:rPr lang="de-DE" dirty="0" err="1">
                <a:cs typeface="Times New Roman" panose="02020603050405020304" pitchFamily="18" charset="0"/>
              </a:rPr>
              <a:t>of</a:t>
            </a:r>
            <a:r>
              <a:rPr lang="de-DE" dirty="0">
                <a:cs typeface="Times New Roman" panose="02020603050405020304" pitchFamily="18" charset="0"/>
              </a:rPr>
              <a:t> </a:t>
            </a:r>
            <a:r>
              <a:rPr lang="de-DE" dirty="0" err="1">
                <a:cs typeface="Times New Roman" panose="02020603050405020304" pitchFamily="18" charset="0"/>
              </a:rPr>
              <a:t>task</a:t>
            </a:r>
            <a:r>
              <a:rPr lang="de-DE" dirty="0">
                <a:cs typeface="Times New Roman" panose="02020603050405020304" pitchFamily="18" charset="0"/>
              </a:rPr>
              <a:t> design</a:t>
            </a:r>
          </a:p>
          <a:p>
            <a:pPr lvl="1">
              <a:lnSpc>
                <a:spcPct val="107000"/>
              </a:lnSpc>
              <a:tabLst>
                <a:tab pos="1663700" algn="l"/>
              </a:tabLst>
            </a:pPr>
            <a:r>
              <a:rPr lang="de-DE" dirty="0">
                <a:cs typeface="Times New Roman" panose="02020603050405020304" pitchFamily="18" charset="0"/>
              </a:rPr>
              <a:t>Development </a:t>
            </a:r>
            <a:r>
              <a:rPr lang="de-DE" dirty="0" err="1">
                <a:cs typeface="Times New Roman" panose="02020603050405020304" pitchFamily="18" charset="0"/>
              </a:rPr>
              <a:t>of</a:t>
            </a:r>
            <a:r>
              <a:rPr lang="de-DE" dirty="0">
                <a:cs typeface="Times New Roman" panose="02020603050405020304" pitchFamily="18" charset="0"/>
              </a:rPr>
              <a:t> </a:t>
            </a:r>
            <a:r>
              <a:rPr lang="de-DE" dirty="0" err="1">
                <a:cs typeface="Times New Roman" panose="02020603050405020304" pitchFamily="18" charset="0"/>
              </a:rPr>
              <a:t>interactive</a:t>
            </a:r>
            <a:r>
              <a:rPr lang="de-DE" dirty="0">
                <a:cs typeface="Times New Roman" panose="02020603050405020304" pitchFamily="18" charset="0"/>
              </a:rPr>
              <a:t> </a:t>
            </a:r>
            <a:r>
              <a:rPr lang="de-DE" dirty="0" err="1">
                <a:cs typeface="Times New Roman" panose="02020603050405020304" pitchFamily="18" charset="0"/>
              </a:rPr>
              <a:t>tasks</a:t>
            </a:r>
            <a:endParaRPr lang="de-DE" dirty="0">
              <a:cs typeface="Times New Roman" panose="02020603050405020304" pitchFamily="18" charset="0"/>
            </a:endParaRPr>
          </a:p>
          <a:p>
            <a:pPr lvl="1">
              <a:lnSpc>
                <a:spcPct val="107000"/>
              </a:lnSpc>
              <a:tabLst>
                <a:tab pos="1663700" algn="l"/>
              </a:tabLst>
            </a:pPr>
            <a:r>
              <a:rPr lang="de-DE" dirty="0">
                <a:cs typeface="Times New Roman" panose="02020603050405020304" pitchFamily="18" charset="0"/>
              </a:rPr>
              <a:t>Development </a:t>
            </a:r>
            <a:r>
              <a:rPr lang="de-DE" dirty="0" err="1">
                <a:cs typeface="Times New Roman" panose="02020603050405020304" pitchFamily="18" charset="0"/>
              </a:rPr>
              <a:t>of</a:t>
            </a:r>
            <a:r>
              <a:rPr lang="de-DE" dirty="0">
                <a:cs typeface="Times New Roman" panose="02020603050405020304" pitchFamily="18" charset="0"/>
              </a:rPr>
              <a:t> </a:t>
            </a:r>
            <a:r>
              <a:rPr lang="de-DE" dirty="0" err="1">
                <a:cs typeface="Times New Roman" panose="02020603050405020304" pitchFamily="18" charset="0"/>
              </a:rPr>
              <a:t>quizzes</a:t>
            </a:r>
            <a:r>
              <a:rPr lang="de-DE" dirty="0">
                <a:cs typeface="Times New Roman" panose="02020603050405020304" pitchFamily="18" charset="0"/>
              </a:rPr>
              <a:t>, </a:t>
            </a:r>
            <a:r>
              <a:rPr lang="de-DE" dirty="0" err="1">
                <a:cs typeface="Times New Roman" panose="02020603050405020304" pitchFamily="18" charset="0"/>
              </a:rPr>
              <a:t>questionnaires</a:t>
            </a:r>
            <a:r>
              <a:rPr lang="de-DE" dirty="0">
                <a:cs typeface="Times New Roman" panose="02020603050405020304" pitchFamily="18" charset="0"/>
              </a:rPr>
              <a:t> </a:t>
            </a:r>
          </a:p>
          <a:p>
            <a:pPr lvl="1">
              <a:lnSpc>
                <a:spcPct val="107000"/>
              </a:lnSpc>
              <a:tabLst>
                <a:tab pos="1663700" algn="l"/>
              </a:tabLst>
            </a:pPr>
            <a:r>
              <a:rPr lang="de-DE" dirty="0">
                <a:cs typeface="Times New Roman" panose="02020603050405020304" pitchFamily="18" charset="0"/>
              </a:rPr>
              <a:t>Development </a:t>
            </a:r>
            <a:r>
              <a:rPr lang="de-DE" dirty="0" err="1">
                <a:cs typeface="Times New Roman" panose="02020603050405020304" pitchFamily="18" charset="0"/>
              </a:rPr>
              <a:t>of</a:t>
            </a:r>
            <a:r>
              <a:rPr lang="de-DE" dirty="0">
                <a:cs typeface="Times New Roman" panose="02020603050405020304" pitchFamily="18" charset="0"/>
              </a:rPr>
              <a:t> </a:t>
            </a:r>
            <a:r>
              <a:rPr lang="de-DE" dirty="0" err="1">
                <a:cs typeface="Times New Roman" panose="02020603050405020304" pitchFamily="18" charset="0"/>
              </a:rPr>
              <a:t>video</a:t>
            </a:r>
            <a:r>
              <a:rPr lang="de-DE" dirty="0">
                <a:cs typeface="Times New Roman" panose="02020603050405020304" pitchFamily="18" charset="0"/>
              </a:rPr>
              <a:t> </a:t>
            </a:r>
            <a:r>
              <a:rPr lang="de-DE" dirty="0" err="1">
                <a:cs typeface="Times New Roman" panose="02020603050405020304" pitchFamily="18" charset="0"/>
              </a:rPr>
              <a:t>and</a:t>
            </a:r>
            <a:r>
              <a:rPr lang="de-DE" dirty="0">
                <a:cs typeface="Times New Roman" panose="02020603050405020304" pitchFamily="18" charset="0"/>
              </a:rPr>
              <a:t> </a:t>
            </a:r>
            <a:r>
              <a:rPr lang="de-DE" dirty="0" err="1">
                <a:cs typeface="Times New Roman" panose="02020603050405020304" pitchFamily="18" charset="0"/>
              </a:rPr>
              <a:t>audio</a:t>
            </a:r>
            <a:r>
              <a:rPr lang="de-DE" dirty="0">
                <a:cs typeface="Times New Roman" panose="02020603050405020304" pitchFamily="18" charset="0"/>
              </a:rPr>
              <a:t> design etc.</a:t>
            </a:r>
            <a:endParaRPr lang="de-DE" dirty="0">
              <a:ea typeface="Calibri" panose="020F0502020204030204" pitchFamily="34" charset="0"/>
              <a:cs typeface="Times New Roman" panose="02020603050405020304" pitchFamily="18" charset="0"/>
            </a:endParaRPr>
          </a:p>
          <a:p>
            <a:pPr marL="0" indent="0">
              <a:lnSpc>
                <a:spcPct val="107000"/>
              </a:lnSpc>
              <a:buNone/>
              <a:tabLst>
                <a:tab pos="1663700" algn="l"/>
              </a:tabLst>
            </a:pPr>
            <a:r>
              <a:rPr lang="de-DE" i="1" dirty="0" err="1">
                <a:ea typeface="Calibri" panose="020F0502020204030204" pitchFamily="34" charset="0"/>
                <a:cs typeface="Times New Roman" panose="02020603050405020304" pitchFamily="18" charset="0"/>
              </a:rPr>
              <a:t>Creation</a:t>
            </a:r>
            <a:r>
              <a:rPr lang="de-DE" i="1" dirty="0">
                <a:ea typeface="Calibri" panose="020F0502020204030204" pitchFamily="34" charset="0"/>
                <a:cs typeface="Times New Roman" panose="02020603050405020304" pitchFamily="18" charset="0"/>
              </a:rPr>
              <a:t> </a:t>
            </a:r>
            <a:r>
              <a:rPr lang="de-DE" i="1" dirty="0" err="1">
                <a:ea typeface="Calibri" panose="020F0502020204030204" pitchFamily="34" charset="0"/>
                <a:cs typeface="Times New Roman" panose="02020603050405020304" pitchFamily="18" charset="0"/>
              </a:rPr>
              <a:t>of</a:t>
            </a:r>
            <a:r>
              <a:rPr lang="de-DE" i="1" dirty="0">
                <a:ea typeface="Calibri" panose="020F0502020204030204" pitchFamily="34" charset="0"/>
                <a:cs typeface="Times New Roman" panose="02020603050405020304" pitchFamily="18" charset="0"/>
              </a:rPr>
              <a:t> H5P </a:t>
            </a:r>
            <a:r>
              <a:rPr lang="de-DE" i="1" dirty="0" err="1">
                <a:ea typeface="Calibri" panose="020F0502020204030204" pitchFamily="34" charset="0"/>
                <a:cs typeface="Times New Roman" panose="02020603050405020304" pitchFamily="18" charset="0"/>
              </a:rPr>
              <a:t>and</a:t>
            </a:r>
            <a:r>
              <a:rPr lang="de-DE" i="1" dirty="0">
                <a:ea typeface="Calibri" panose="020F0502020204030204" pitchFamily="34" charset="0"/>
                <a:cs typeface="Times New Roman" panose="02020603050405020304" pitchFamily="18" charset="0"/>
              </a:rPr>
              <a:t> </a:t>
            </a:r>
            <a:r>
              <a:rPr lang="de-DE" i="1" dirty="0" err="1">
                <a:ea typeface="Calibri" panose="020F0502020204030204" pitchFamily="34" charset="0"/>
                <a:cs typeface="Times New Roman" panose="02020603050405020304" pitchFamily="18" charset="0"/>
              </a:rPr>
              <a:t>Moodle</a:t>
            </a:r>
            <a:r>
              <a:rPr lang="de-DE" i="1" dirty="0">
                <a:ea typeface="Calibri" panose="020F0502020204030204" pitchFamily="34" charset="0"/>
                <a:cs typeface="Times New Roman" panose="02020603050405020304" pitchFamily="18" charset="0"/>
              </a:rPr>
              <a:t> </a:t>
            </a:r>
            <a:r>
              <a:rPr lang="de-DE" i="1" dirty="0" err="1">
                <a:ea typeface="Calibri" panose="020F0502020204030204" pitchFamily="34" charset="0"/>
                <a:cs typeface="Times New Roman" panose="02020603050405020304" pitchFamily="18" charset="0"/>
              </a:rPr>
              <a:t>tasks</a:t>
            </a:r>
            <a:r>
              <a:rPr lang="de-DE" i="1" dirty="0">
                <a:ea typeface="Calibri" panose="020F0502020204030204" pitchFamily="34" charset="0"/>
                <a:cs typeface="Times New Roman" panose="02020603050405020304" pitchFamily="18" charset="0"/>
              </a:rPr>
              <a:t>: In </a:t>
            </a:r>
            <a:r>
              <a:rPr lang="de-DE" i="1" dirty="0" err="1">
                <a:ea typeface="Calibri" panose="020F0502020204030204" pitchFamily="34" charset="0"/>
                <a:cs typeface="Times New Roman" panose="02020603050405020304" pitchFamily="18" charset="0"/>
              </a:rPr>
              <a:t>progress</a:t>
            </a:r>
            <a:endParaRPr lang="de-DE" i="1" dirty="0">
              <a:ea typeface="Calibri" panose="020F0502020204030204" pitchFamily="34" charset="0"/>
              <a:cs typeface="Times New Roman" panose="02020603050405020304" pitchFamily="18" charset="0"/>
            </a:endParaRPr>
          </a:p>
          <a:p>
            <a:pPr lvl="1"/>
            <a:r>
              <a:rPr lang="en-GB" dirty="0"/>
              <a:t>Creation of online tasks via H5P</a:t>
            </a:r>
            <a:br>
              <a:rPr lang="en-GB" dirty="0"/>
            </a:br>
            <a:r>
              <a:rPr lang="en-GB" dirty="0"/>
              <a:t>(testing phase; creation of the prototypes on H5P) </a:t>
            </a:r>
          </a:p>
          <a:p>
            <a:pPr lvl="1">
              <a:spcAft>
                <a:spcPts val="1200"/>
              </a:spcAft>
            </a:pPr>
            <a:r>
              <a:rPr lang="en-GB" dirty="0"/>
              <a:t>Creation of real tasks at Moodle (There will be an additional online meeting)</a:t>
            </a:r>
            <a:endParaRPr lang="en-US" dirty="0">
              <a:cs typeface="Times New Roman" panose="02020603050405020304" pitchFamily="18" charset="0"/>
            </a:endParaRPr>
          </a:p>
          <a:p>
            <a:pPr marL="0" indent="0">
              <a:lnSpc>
                <a:spcPct val="107000"/>
              </a:lnSpc>
              <a:buNone/>
              <a:tabLst>
                <a:tab pos="1663700" algn="l"/>
              </a:tabLst>
            </a:pPr>
            <a:r>
              <a:rPr lang="de-DE" i="1" dirty="0">
                <a:ea typeface="Calibri" panose="020F0502020204030204" pitchFamily="34" charset="0"/>
                <a:cs typeface="Times New Roman" panose="02020603050405020304" pitchFamily="18" charset="0"/>
              </a:rPr>
              <a:t>Content design </a:t>
            </a:r>
            <a:r>
              <a:rPr lang="de-DE" i="1" dirty="0" err="1">
                <a:ea typeface="Calibri" panose="020F0502020204030204" pitchFamily="34" charset="0"/>
                <a:cs typeface="Times New Roman" panose="02020603050405020304" pitchFamily="18" charset="0"/>
              </a:rPr>
              <a:t>of</a:t>
            </a:r>
            <a:r>
              <a:rPr lang="de-DE" i="1" dirty="0">
                <a:ea typeface="Calibri" panose="020F0502020204030204" pitchFamily="34" charset="0"/>
                <a:cs typeface="Times New Roman" panose="02020603050405020304" pitchFamily="18" charset="0"/>
              </a:rPr>
              <a:t> </a:t>
            </a:r>
            <a:r>
              <a:rPr lang="de-DE" i="1" dirty="0" err="1">
                <a:ea typeface="Calibri" panose="020F0502020204030204" pitchFamily="34" charset="0"/>
                <a:cs typeface="Times New Roman" panose="02020603050405020304" pitchFamily="18" charset="0"/>
              </a:rPr>
              <a:t>tasks</a:t>
            </a:r>
            <a:r>
              <a:rPr lang="de-DE" i="1" dirty="0">
                <a:ea typeface="Calibri" panose="020F0502020204030204" pitchFamily="34" charset="0"/>
                <a:cs typeface="Times New Roman" panose="02020603050405020304" pitchFamily="18" charset="0"/>
              </a:rPr>
              <a:t> (IK): In </a:t>
            </a:r>
            <a:r>
              <a:rPr lang="de-DE" i="1" dirty="0" err="1">
                <a:ea typeface="Calibri" panose="020F0502020204030204" pitchFamily="34" charset="0"/>
                <a:cs typeface="Times New Roman" panose="02020603050405020304" pitchFamily="18" charset="0"/>
              </a:rPr>
              <a:t>progress</a:t>
            </a:r>
            <a:endParaRPr lang="de-DE" i="1" dirty="0">
              <a:ea typeface="Calibri" panose="020F0502020204030204" pitchFamily="34" charset="0"/>
              <a:cs typeface="Times New Roman" panose="02020603050405020304" pitchFamily="18" charset="0"/>
            </a:endParaRPr>
          </a:p>
          <a:p>
            <a:pPr marL="0" indent="0">
              <a:lnSpc>
                <a:spcPct val="107000"/>
              </a:lnSpc>
              <a:buNone/>
              <a:tabLst>
                <a:tab pos="1663700" algn="l"/>
              </a:tabLst>
            </a:pPr>
            <a:r>
              <a:rPr lang="en-US" i="1" dirty="0"/>
              <a:t>Providing partner and introduction videos (all schools): In progress</a:t>
            </a:r>
            <a:endParaRPr lang="en-US" i="1" dirty="0">
              <a:cs typeface="Times New Roman" panose="02020603050405020304" pitchFamily="18" charset="0"/>
            </a:endParaRPr>
          </a:p>
          <a:p>
            <a:pPr marL="457200" lvl="1" indent="0">
              <a:buNone/>
            </a:pPr>
            <a:endParaRPr lang="en-GB" dirty="0"/>
          </a:p>
        </p:txBody>
      </p:sp>
      <p:pic>
        <p:nvPicPr>
          <p:cNvPr id="4" name="Grafik 3"/>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323967" y="-78508"/>
            <a:ext cx="821341" cy="821341"/>
          </a:xfrm>
          <a:prstGeom prst="rect">
            <a:avLst/>
          </a:prstGeom>
        </p:spPr>
      </p:pic>
      <p:pic>
        <p:nvPicPr>
          <p:cNvPr id="5" name="Imagem 3">
            <a:extLst>
              <a:ext uri="{FF2B5EF4-FFF2-40B4-BE49-F238E27FC236}">
                <a16:creationId xmlns:a16="http://schemas.microsoft.com/office/drawing/2014/main" id="{283B1AFB-33FA-47C9-8962-571CEAE095B1}"/>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9805814" y="6279933"/>
            <a:ext cx="2386186" cy="524597"/>
          </a:xfrm>
          <a:prstGeom prst="rect">
            <a:avLst/>
          </a:prstGeom>
        </p:spPr>
      </p:pic>
    </p:spTree>
    <p:extLst>
      <p:ext uri="{BB962C8B-B14F-4D97-AF65-F5344CB8AC3E}">
        <p14:creationId xmlns:p14="http://schemas.microsoft.com/office/powerpoint/2010/main" val="62462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555304" y="147337"/>
            <a:ext cx="8093498" cy="1280890"/>
          </a:xfrm>
        </p:spPr>
        <p:txBody>
          <a:bodyPr/>
          <a:lstStyle/>
          <a:p>
            <a:r>
              <a:rPr lang="de-DE" dirty="0" err="1"/>
              <a:t>Current</a:t>
            </a:r>
            <a:r>
              <a:rPr lang="de-DE" dirty="0"/>
              <a:t> </a:t>
            </a:r>
            <a:r>
              <a:rPr lang="de-DE" dirty="0" err="1"/>
              <a:t>status</a:t>
            </a:r>
            <a:r>
              <a:rPr lang="de-DE" dirty="0"/>
              <a:t> </a:t>
            </a:r>
            <a:r>
              <a:rPr lang="de-DE" dirty="0" err="1"/>
              <a:t>of</a:t>
            </a:r>
            <a:r>
              <a:rPr lang="de-DE" dirty="0"/>
              <a:t> IO4</a:t>
            </a:r>
          </a:p>
        </p:txBody>
      </p:sp>
      <p:sp>
        <p:nvSpPr>
          <p:cNvPr id="3" name="Inhaltsplatzhalter 2"/>
          <p:cNvSpPr>
            <a:spLocks noGrp="1"/>
          </p:cNvSpPr>
          <p:nvPr>
            <p:ph idx="1"/>
          </p:nvPr>
        </p:nvSpPr>
        <p:spPr>
          <a:xfrm>
            <a:off x="1712315" y="1071418"/>
            <a:ext cx="9491393" cy="5733112"/>
          </a:xfrm>
        </p:spPr>
        <p:txBody>
          <a:bodyPr>
            <a:normAutofit/>
          </a:bodyPr>
          <a:lstStyle/>
          <a:p>
            <a:pPr marL="0" indent="0">
              <a:buNone/>
            </a:pPr>
            <a:r>
              <a:rPr lang="de-DE" b="1" dirty="0"/>
              <a:t>IO4: </a:t>
            </a:r>
            <a:r>
              <a:rPr lang="en-US" b="1" dirty="0">
                <a:solidFill>
                  <a:schemeClr val="tx1"/>
                </a:solidFill>
              </a:rPr>
              <a:t>Handbook and Guidelines for teachers</a:t>
            </a:r>
          </a:p>
          <a:p>
            <a:pPr marL="0" indent="0">
              <a:buNone/>
            </a:pPr>
            <a:endParaRPr lang="en-US" b="1" dirty="0">
              <a:solidFill>
                <a:srgbClr val="FF0000"/>
              </a:solidFill>
            </a:endParaRPr>
          </a:p>
          <a:p>
            <a:pPr marL="0" indent="0">
              <a:buNone/>
            </a:pPr>
            <a:r>
              <a:rPr lang="en-GB" i="1" dirty="0">
                <a:solidFill>
                  <a:schemeClr val="tx1">
                    <a:lumMod val="50000"/>
                    <a:lumOff val="50000"/>
                  </a:schemeClr>
                </a:solidFill>
              </a:rPr>
              <a:t>Distribution of the book structure and distribution of the chapters to the partners: Done </a:t>
            </a:r>
            <a:r>
              <a:rPr lang="en-US" b="1" dirty="0">
                <a:solidFill>
                  <a:schemeClr val="tx1">
                    <a:lumMod val="50000"/>
                    <a:lumOff val="50000"/>
                  </a:schemeClr>
                </a:solidFill>
              </a:rPr>
              <a:t>✓</a:t>
            </a:r>
          </a:p>
          <a:p>
            <a:pPr marL="0" indent="0">
              <a:buNone/>
            </a:pPr>
            <a:endParaRPr lang="en-US" b="1" i="1" dirty="0">
              <a:solidFill>
                <a:srgbClr val="FF0000"/>
              </a:solidFill>
            </a:endParaRPr>
          </a:p>
          <a:p>
            <a:pPr marL="0" indent="0">
              <a:buNone/>
            </a:pPr>
            <a:r>
              <a:rPr lang="en-GB" i="1" dirty="0"/>
              <a:t>Writing of book chapters: In progress</a:t>
            </a:r>
          </a:p>
          <a:p>
            <a:pPr marL="0" indent="0">
              <a:buNone/>
            </a:pPr>
            <a:endParaRPr lang="en-US" i="1" dirty="0">
              <a:solidFill>
                <a:schemeClr val="tx1"/>
              </a:solidFill>
            </a:endParaRPr>
          </a:p>
          <a:p>
            <a:pPr marL="0" indent="0">
              <a:buNone/>
            </a:pPr>
            <a:r>
              <a:rPr lang="en-GB" i="1" dirty="0"/>
              <a:t>Developing a framework regarding the guideline concept for teachers</a:t>
            </a:r>
            <a:r>
              <a:rPr lang="en-US" i="1" dirty="0">
                <a:solidFill>
                  <a:schemeClr val="tx1"/>
                </a:solidFill>
              </a:rPr>
              <a:t>: </a:t>
            </a:r>
            <a:r>
              <a:rPr lang="en-GB" i="1" dirty="0"/>
              <a:t>In progress</a:t>
            </a:r>
            <a:endParaRPr lang="en-US" i="1" dirty="0">
              <a:solidFill>
                <a:schemeClr val="tx1"/>
              </a:solidFill>
            </a:endParaRPr>
          </a:p>
          <a:p>
            <a:pPr marL="0" indent="0">
              <a:buNone/>
            </a:pPr>
            <a:endParaRPr lang="en-US" i="1" dirty="0">
              <a:solidFill>
                <a:schemeClr val="tx1"/>
              </a:solidFill>
            </a:endParaRPr>
          </a:p>
          <a:p>
            <a:pPr marL="0" indent="0">
              <a:buNone/>
            </a:pPr>
            <a:r>
              <a:rPr lang="en-GB" i="1" dirty="0"/>
              <a:t>Writing of guideline concept for teachers: In progress</a:t>
            </a:r>
          </a:p>
          <a:p>
            <a:pPr marL="0" indent="0">
              <a:buNone/>
            </a:pPr>
            <a:endParaRPr lang="en-GB" i="1" dirty="0">
              <a:solidFill>
                <a:schemeClr val="tx1"/>
              </a:solidFill>
            </a:endParaRPr>
          </a:p>
          <a:p>
            <a:pPr marL="0" indent="0">
              <a:buNone/>
            </a:pPr>
            <a:r>
              <a:rPr lang="en-US" i="1" dirty="0"/>
              <a:t>Correction and Translation of handbook and guidelines: Starts soon</a:t>
            </a:r>
          </a:p>
          <a:p>
            <a:pPr marL="0" indent="0">
              <a:buNone/>
            </a:pPr>
            <a:endParaRPr lang="en-US" i="1" dirty="0">
              <a:solidFill>
                <a:schemeClr val="tx1"/>
              </a:solidFill>
            </a:endParaRPr>
          </a:p>
        </p:txBody>
      </p:sp>
      <p:pic>
        <p:nvPicPr>
          <p:cNvPr id="4" name="Grafik 3"/>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323967" y="-78508"/>
            <a:ext cx="821341" cy="821341"/>
          </a:xfrm>
          <a:prstGeom prst="rect">
            <a:avLst/>
          </a:prstGeom>
        </p:spPr>
      </p:pic>
      <p:pic>
        <p:nvPicPr>
          <p:cNvPr id="5" name="Imagem 3">
            <a:extLst>
              <a:ext uri="{FF2B5EF4-FFF2-40B4-BE49-F238E27FC236}">
                <a16:creationId xmlns:a16="http://schemas.microsoft.com/office/drawing/2014/main" id="{283B1AFB-33FA-47C9-8962-571CEAE095B1}"/>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9805814" y="6279933"/>
            <a:ext cx="2386186" cy="524597"/>
          </a:xfrm>
          <a:prstGeom prst="rect">
            <a:avLst/>
          </a:prstGeom>
        </p:spPr>
      </p:pic>
    </p:spTree>
    <p:extLst>
      <p:ext uri="{BB962C8B-B14F-4D97-AF65-F5344CB8AC3E}">
        <p14:creationId xmlns:p14="http://schemas.microsoft.com/office/powerpoint/2010/main" val="4171798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555304" y="147337"/>
            <a:ext cx="8093498" cy="1280890"/>
          </a:xfrm>
        </p:spPr>
        <p:txBody>
          <a:bodyPr/>
          <a:lstStyle/>
          <a:p>
            <a:r>
              <a:rPr lang="de-DE" dirty="0" err="1"/>
              <a:t>Current</a:t>
            </a:r>
            <a:r>
              <a:rPr lang="de-DE" dirty="0"/>
              <a:t> </a:t>
            </a:r>
            <a:r>
              <a:rPr lang="de-DE" dirty="0" err="1"/>
              <a:t>status</a:t>
            </a:r>
            <a:r>
              <a:rPr lang="de-DE" dirty="0"/>
              <a:t> </a:t>
            </a:r>
            <a:r>
              <a:rPr lang="de-DE" dirty="0" err="1"/>
              <a:t>of</a:t>
            </a:r>
            <a:r>
              <a:rPr lang="de-DE" dirty="0"/>
              <a:t> IO5</a:t>
            </a:r>
          </a:p>
        </p:txBody>
      </p:sp>
      <p:sp>
        <p:nvSpPr>
          <p:cNvPr id="3" name="Inhaltsplatzhalter 2"/>
          <p:cNvSpPr>
            <a:spLocks noGrp="1"/>
          </p:cNvSpPr>
          <p:nvPr>
            <p:ph idx="1"/>
          </p:nvPr>
        </p:nvSpPr>
        <p:spPr>
          <a:xfrm>
            <a:off x="1712316" y="1071418"/>
            <a:ext cx="8915400" cy="5733112"/>
          </a:xfrm>
        </p:spPr>
        <p:txBody>
          <a:bodyPr>
            <a:normAutofit/>
          </a:bodyPr>
          <a:lstStyle/>
          <a:p>
            <a:pPr marL="0" indent="0">
              <a:buNone/>
            </a:pPr>
            <a:r>
              <a:rPr lang="en-US" b="1" dirty="0"/>
              <a:t>IO5: Showcases of best practice in eLearning at VET Schools</a:t>
            </a:r>
          </a:p>
          <a:p>
            <a:pPr marL="0" indent="0">
              <a:lnSpc>
                <a:spcPct val="107000"/>
              </a:lnSpc>
              <a:spcAft>
                <a:spcPts val="1200"/>
              </a:spcAft>
              <a:buNone/>
              <a:tabLst>
                <a:tab pos="1663700" algn="l"/>
              </a:tabLst>
            </a:pPr>
            <a:r>
              <a:rPr lang="de-DE" i="1" dirty="0" err="1">
                <a:ea typeface="Calibri" panose="020F0502020204030204" pitchFamily="34" charset="0"/>
                <a:cs typeface="Times New Roman" panose="02020603050405020304" pitchFamily="18" charset="0"/>
              </a:rPr>
              <a:t>Creation</a:t>
            </a:r>
            <a:r>
              <a:rPr lang="de-DE" i="1" dirty="0">
                <a:ea typeface="Calibri" panose="020F0502020204030204" pitchFamily="34" charset="0"/>
                <a:cs typeface="Times New Roman" panose="02020603050405020304" pitchFamily="18" charset="0"/>
              </a:rPr>
              <a:t> </a:t>
            </a:r>
            <a:r>
              <a:rPr lang="de-DE" i="1" dirty="0" err="1">
                <a:ea typeface="Calibri" panose="020F0502020204030204" pitchFamily="34" charset="0"/>
                <a:cs typeface="Times New Roman" panose="02020603050405020304" pitchFamily="18" charset="0"/>
              </a:rPr>
              <a:t>of</a:t>
            </a:r>
            <a:r>
              <a:rPr lang="de-DE" i="1" dirty="0">
                <a:ea typeface="Calibri" panose="020F0502020204030204" pitchFamily="34" charset="0"/>
                <a:cs typeface="Times New Roman" panose="02020603050405020304" pitchFamily="18" charset="0"/>
              </a:rPr>
              <a:t> </a:t>
            </a:r>
            <a:r>
              <a:rPr lang="de-DE" i="1" dirty="0" err="1">
                <a:ea typeface="Calibri" panose="020F0502020204030204" pitchFamily="34" charset="0"/>
                <a:cs typeface="Times New Roman" panose="02020603050405020304" pitchFamily="18" charset="0"/>
              </a:rPr>
              <a:t>criteria</a:t>
            </a:r>
            <a:r>
              <a:rPr lang="de-DE" i="1" dirty="0">
                <a:ea typeface="Calibri" panose="020F0502020204030204" pitchFamily="34" charset="0"/>
                <a:cs typeface="Times New Roman" panose="02020603050405020304" pitchFamily="18" charset="0"/>
              </a:rPr>
              <a:t> </a:t>
            </a:r>
            <a:r>
              <a:rPr lang="de-DE" i="1" dirty="0" err="1">
                <a:ea typeface="Calibri" panose="020F0502020204030204" pitchFamily="34" charset="0"/>
                <a:cs typeface="Times New Roman" panose="02020603050405020304" pitchFamily="18" charset="0"/>
              </a:rPr>
              <a:t>setting</a:t>
            </a:r>
            <a:r>
              <a:rPr lang="de-DE" i="1" dirty="0">
                <a:ea typeface="Calibri" panose="020F0502020204030204" pitchFamily="34" charset="0"/>
                <a:cs typeface="Times New Roman" panose="02020603050405020304" pitchFamily="18" charset="0"/>
              </a:rPr>
              <a:t> </a:t>
            </a:r>
            <a:r>
              <a:rPr lang="de-DE" i="1" dirty="0" err="1">
                <a:ea typeface="Calibri" panose="020F0502020204030204" pitchFamily="34" charset="0"/>
                <a:cs typeface="Times New Roman" panose="02020603050405020304" pitchFamily="18" charset="0"/>
              </a:rPr>
              <a:t>for</a:t>
            </a:r>
            <a:r>
              <a:rPr lang="de-DE" i="1" dirty="0">
                <a:ea typeface="Calibri" panose="020F0502020204030204" pitchFamily="34" charset="0"/>
                <a:cs typeface="Times New Roman" panose="02020603050405020304" pitchFamily="18" charset="0"/>
              </a:rPr>
              <a:t> Online Observatory: </a:t>
            </a:r>
            <a:r>
              <a:rPr lang="de-DE" i="1" dirty="0" err="1">
                <a:ea typeface="Calibri" panose="020F0502020204030204" pitchFamily="34" charset="0"/>
                <a:cs typeface="Times New Roman" panose="02020603050405020304" pitchFamily="18" charset="0"/>
              </a:rPr>
              <a:t>Done</a:t>
            </a:r>
            <a:r>
              <a:rPr lang="de-DE" i="1" dirty="0">
                <a:ea typeface="Calibri" panose="020F0502020204030204" pitchFamily="34" charset="0"/>
                <a:cs typeface="Times New Roman" panose="02020603050405020304" pitchFamily="18" charset="0"/>
              </a:rPr>
              <a:t> </a:t>
            </a:r>
            <a:r>
              <a:rPr lang="en-US" b="1" dirty="0"/>
              <a:t>✓</a:t>
            </a:r>
            <a:endParaRPr lang="de-DE" i="1" dirty="0">
              <a:ea typeface="Calibri" panose="020F0502020204030204" pitchFamily="34" charset="0"/>
              <a:cs typeface="Times New Roman" panose="02020603050405020304" pitchFamily="18" charset="0"/>
            </a:endParaRPr>
          </a:p>
          <a:p>
            <a:pPr marL="0" indent="0">
              <a:lnSpc>
                <a:spcPct val="107000"/>
              </a:lnSpc>
              <a:spcAft>
                <a:spcPts val="1200"/>
              </a:spcAft>
              <a:buNone/>
              <a:tabLst>
                <a:tab pos="1663700" algn="l"/>
              </a:tabLst>
            </a:pPr>
            <a:r>
              <a:rPr lang="de-DE" i="1" dirty="0" err="1">
                <a:cs typeface="Times New Roman" panose="02020603050405020304" pitchFamily="18" charset="0"/>
              </a:rPr>
              <a:t>Provide</a:t>
            </a:r>
            <a:r>
              <a:rPr lang="de-DE" i="1" dirty="0">
                <a:cs typeface="Times New Roman" panose="02020603050405020304" pitchFamily="18" charset="0"/>
              </a:rPr>
              <a:t> </a:t>
            </a:r>
            <a:r>
              <a:rPr lang="de-DE" i="1" dirty="0" err="1">
                <a:cs typeface="Times New Roman" panose="02020603050405020304" pitchFamily="18" charset="0"/>
              </a:rPr>
              <a:t>guidelines</a:t>
            </a:r>
            <a:r>
              <a:rPr lang="de-DE" i="1" dirty="0">
                <a:cs typeface="Times New Roman" panose="02020603050405020304" pitchFamily="18" charset="0"/>
              </a:rPr>
              <a:t> </a:t>
            </a:r>
            <a:r>
              <a:rPr lang="de-DE" i="1" dirty="0" err="1">
                <a:cs typeface="Times New Roman" panose="02020603050405020304" pitchFamily="18" charset="0"/>
              </a:rPr>
              <a:t>to</a:t>
            </a:r>
            <a:r>
              <a:rPr lang="de-DE" i="1" dirty="0">
                <a:cs typeface="Times New Roman" panose="02020603050405020304" pitchFamily="18" charset="0"/>
              </a:rPr>
              <a:t> </a:t>
            </a:r>
            <a:r>
              <a:rPr lang="de-DE" i="1" dirty="0" err="1">
                <a:cs typeface="Times New Roman" panose="02020603050405020304" pitchFamily="18" charset="0"/>
              </a:rPr>
              <a:t>partner</a:t>
            </a:r>
            <a:r>
              <a:rPr lang="de-DE" i="1" dirty="0">
                <a:cs typeface="Times New Roman" panose="02020603050405020304" pitchFamily="18" charset="0"/>
              </a:rPr>
              <a:t>: </a:t>
            </a:r>
            <a:r>
              <a:rPr lang="de-DE" i="1" dirty="0" err="1">
                <a:cs typeface="Times New Roman" panose="02020603050405020304" pitchFamily="18" charset="0"/>
              </a:rPr>
              <a:t>Done</a:t>
            </a:r>
            <a:r>
              <a:rPr lang="de-DE" i="1" dirty="0">
                <a:cs typeface="Times New Roman" panose="02020603050405020304" pitchFamily="18" charset="0"/>
              </a:rPr>
              <a:t> </a:t>
            </a:r>
            <a:r>
              <a:rPr lang="en-US" b="1" dirty="0"/>
              <a:t>✓</a:t>
            </a:r>
            <a:endParaRPr lang="de-DE" dirty="0">
              <a:cs typeface="Times New Roman" panose="02020603050405020304" pitchFamily="18" charset="0"/>
            </a:endParaRPr>
          </a:p>
          <a:p>
            <a:pPr marL="0" indent="0">
              <a:lnSpc>
                <a:spcPct val="107000"/>
              </a:lnSpc>
              <a:spcAft>
                <a:spcPts val="1200"/>
              </a:spcAft>
              <a:buNone/>
              <a:tabLst>
                <a:tab pos="1663700" algn="l"/>
              </a:tabLst>
            </a:pPr>
            <a:r>
              <a:rPr lang="de-DE" i="1" dirty="0">
                <a:cs typeface="Times New Roman" panose="02020603050405020304" pitchFamily="18" charset="0"/>
              </a:rPr>
              <a:t>Translation </a:t>
            </a:r>
            <a:r>
              <a:rPr lang="de-DE" i="1" dirty="0" err="1">
                <a:cs typeface="Times New Roman" panose="02020603050405020304" pitchFamily="18" charset="0"/>
              </a:rPr>
              <a:t>of</a:t>
            </a:r>
            <a:r>
              <a:rPr lang="de-DE" i="1" dirty="0">
                <a:cs typeface="Times New Roman" panose="02020603050405020304" pitchFamily="18" charset="0"/>
              </a:rPr>
              <a:t> Business Profile in </a:t>
            </a:r>
            <a:r>
              <a:rPr lang="de-DE" i="1" dirty="0" err="1">
                <a:cs typeface="Times New Roman" panose="02020603050405020304" pitchFamily="18" charset="0"/>
              </a:rPr>
              <a:t>own</a:t>
            </a:r>
            <a:r>
              <a:rPr lang="de-DE" i="1" dirty="0">
                <a:cs typeface="Times New Roman" panose="02020603050405020304" pitchFamily="18" charset="0"/>
              </a:rPr>
              <a:t> </a:t>
            </a:r>
            <a:r>
              <a:rPr lang="de-DE" i="1" dirty="0" err="1">
                <a:cs typeface="Times New Roman" panose="02020603050405020304" pitchFamily="18" charset="0"/>
              </a:rPr>
              <a:t>language</a:t>
            </a:r>
            <a:r>
              <a:rPr lang="de-DE" i="1" dirty="0">
                <a:cs typeface="Times New Roman" panose="02020603050405020304" pitchFamily="18" charset="0"/>
              </a:rPr>
              <a:t>: </a:t>
            </a:r>
            <a:r>
              <a:rPr lang="de-DE" i="1" dirty="0" err="1">
                <a:cs typeface="Times New Roman" panose="02020603050405020304" pitchFamily="18" charset="0"/>
              </a:rPr>
              <a:t>Done</a:t>
            </a:r>
            <a:r>
              <a:rPr lang="de-DE" i="1" dirty="0">
                <a:cs typeface="Times New Roman" panose="02020603050405020304" pitchFamily="18" charset="0"/>
              </a:rPr>
              <a:t> </a:t>
            </a:r>
            <a:r>
              <a:rPr lang="en-US" b="1" i="1" dirty="0"/>
              <a:t>✓</a:t>
            </a:r>
          </a:p>
          <a:p>
            <a:pPr marL="0" indent="0">
              <a:lnSpc>
                <a:spcPct val="107000"/>
              </a:lnSpc>
              <a:spcAft>
                <a:spcPts val="1200"/>
              </a:spcAft>
              <a:buNone/>
              <a:tabLst>
                <a:tab pos="1663700" algn="l"/>
              </a:tabLst>
            </a:pPr>
            <a:r>
              <a:rPr lang="en-US" i="1" dirty="0"/>
              <a:t>Technical implementation and development of technical infrastructure of Online Observatory: In progress</a:t>
            </a:r>
            <a:endParaRPr lang="de-DE" i="1" dirty="0">
              <a:cs typeface="Times New Roman" panose="02020603050405020304" pitchFamily="18" charset="0"/>
            </a:endParaRPr>
          </a:p>
          <a:p>
            <a:pPr marL="0" indent="0">
              <a:lnSpc>
                <a:spcPct val="107000"/>
              </a:lnSpc>
              <a:buNone/>
              <a:tabLst>
                <a:tab pos="1663700" algn="l"/>
              </a:tabLst>
            </a:pPr>
            <a:r>
              <a:rPr lang="de-DE" i="1" dirty="0" err="1">
                <a:cs typeface="Times New Roman" panose="02020603050405020304" pitchFamily="18" charset="0"/>
              </a:rPr>
              <a:t>Searching</a:t>
            </a:r>
            <a:r>
              <a:rPr lang="de-DE" i="1" dirty="0">
                <a:cs typeface="Times New Roman" panose="02020603050405020304" pitchFamily="18" charset="0"/>
              </a:rPr>
              <a:t> </a:t>
            </a:r>
            <a:r>
              <a:rPr lang="de-DE" i="1" dirty="0" err="1">
                <a:cs typeface="Times New Roman" panose="02020603050405020304" pitchFamily="18" charset="0"/>
              </a:rPr>
              <a:t>for</a:t>
            </a:r>
            <a:r>
              <a:rPr lang="de-DE" i="1" dirty="0">
                <a:cs typeface="Times New Roman" panose="02020603050405020304" pitchFamily="18" charset="0"/>
              </a:rPr>
              <a:t> best-</a:t>
            </a:r>
            <a:r>
              <a:rPr lang="de-DE" i="1" dirty="0" err="1">
                <a:cs typeface="Times New Roman" panose="02020603050405020304" pitchFamily="18" charset="0"/>
              </a:rPr>
              <a:t>practices</a:t>
            </a:r>
            <a:r>
              <a:rPr lang="de-DE" i="1" dirty="0">
                <a:cs typeface="Times New Roman" panose="02020603050405020304" pitchFamily="18" charset="0"/>
              </a:rPr>
              <a:t> (</a:t>
            </a:r>
            <a:r>
              <a:rPr lang="de-DE" i="1" dirty="0" err="1">
                <a:cs typeface="Times New Roman" panose="02020603050405020304" pitchFamily="18" charset="0"/>
              </a:rPr>
              <a:t>metal</a:t>
            </a:r>
            <a:r>
              <a:rPr lang="de-DE" i="1" dirty="0">
                <a:cs typeface="Times New Roman" panose="02020603050405020304" pitchFamily="18" charset="0"/>
              </a:rPr>
              <a:t> </a:t>
            </a:r>
            <a:r>
              <a:rPr lang="de-DE" i="1" dirty="0" err="1">
                <a:cs typeface="Times New Roman" panose="02020603050405020304" pitchFamily="18" charset="0"/>
              </a:rPr>
              <a:t>companies</a:t>
            </a:r>
            <a:r>
              <a:rPr lang="de-DE" i="1" dirty="0">
                <a:cs typeface="Times New Roman" panose="02020603050405020304" pitchFamily="18" charset="0"/>
              </a:rPr>
              <a:t>) </a:t>
            </a:r>
            <a:r>
              <a:rPr lang="de-DE" i="1" dirty="0" err="1">
                <a:cs typeface="Times New Roman" panose="02020603050405020304" pitchFamily="18" charset="0"/>
              </a:rPr>
              <a:t>which</a:t>
            </a:r>
            <a:r>
              <a:rPr lang="de-DE" i="1" dirty="0">
                <a:cs typeface="Times New Roman" panose="02020603050405020304" pitchFamily="18" charset="0"/>
              </a:rPr>
              <a:t> </a:t>
            </a:r>
            <a:r>
              <a:rPr lang="de-DE" i="1" dirty="0" err="1">
                <a:cs typeface="Times New Roman" panose="02020603050405020304" pitchFamily="18" charset="0"/>
              </a:rPr>
              <a:t>can</a:t>
            </a:r>
            <a:r>
              <a:rPr lang="de-DE" i="1" dirty="0">
                <a:cs typeface="Times New Roman" panose="02020603050405020304" pitchFamily="18" charset="0"/>
              </a:rPr>
              <a:t> </a:t>
            </a:r>
            <a:r>
              <a:rPr lang="de-DE" i="1" dirty="0" err="1">
                <a:cs typeface="Times New Roman" panose="02020603050405020304" pitchFamily="18" charset="0"/>
              </a:rPr>
              <a:t>be</a:t>
            </a:r>
            <a:r>
              <a:rPr lang="de-DE" i="1" dirty="0">
                <a:cs typeface="Times New Roman" panose="02020603050405020304" pitchFamily="18" charset="0"/>
              </a:rPr>
              <a:t> </a:t>
            </a:r>
            <a:r>
              <a:rPr lang="de-DE" i="1" dirty="0" err="1">
                <a:cs typeface="Times New Roman" panose="02020603050405020304" pitchFamily="18" charset="0"/>
              </a:rPr>
              <a:t>presented</a:t>
            </a:r>
            <a:r>
              <a:rPr lang="de-DE" i="1" dirty="0">
                <a:cs typeface="Times New Roman" panose="02020603050405020304" pitchFamily="18" charset="0"/>
              </a:rPr>
              <a:t> on Online Observatory: In </a:t>
            </a:r>
            <a:r>
              <a:rPr lang="de-DE" i="1" dirty="0" err="1">
                <a:cs typeface="Times New Roman" panose="02020603050405020304" pitchFamily="18" charset="0"/>
              </a:rPr>
              <a:t>progress</a:t>
            </a:r>
            <a:endParaRPr lang="de-DE" i="1" dirty="0">
              <a:cs typeface="Times New Roman" panose="02020603050405020304" pitchFamily="18" charset="0"/>
            </a:endParaRPr>
          </a:p>
          <a:p>
            <a:pPr lvl="1">
              <a:lnSpc>
                <a:spcPct val="107000"/>
              </a:lnSpc>
              <a:tabLst>
                <a:tab pos="1663700" algn="l"/>
              </a:tabLst>
            </a:pPr>
            <a:r>
              <a:rPr lang="en-US" sz="1800" dirty="0">
                <a:cs typeface="Times New Roman" panose="02020603050405020304" pitchFamily="18" charset="0"/>
              </a:rPr>
              <a:t>Each partner should acquire about 5 to 6 companies </a:t>
            </a:r>
          </a:p>
          <a:p>
            <a:pPr lvl="1">
              <a:lnSpc>
                <a:spcPct val="107000"/>
              </a:lnSpc>
              <a:tabLst>
                <a:tab pos="1663700" algn="l"/>
              </a:tabLst>
            </a:pPr>
            <a:r>
              <a:rPr lang="en-US" sz="1800" dirty="0">
                <a:cs typeface="Times New Roman" panose="02020603050405020304" pitchFamily="18" charset="0"/>
              </a:rPr>
              <a:t>Companies should fill in the guideline and answer the questions </a:t>
            </a:r>
          </a:p>
          <a:p>
            <a:pPr lvl="1">
              <a:lnSpc>
                <a:spcPct val="107000"/>
              </a:lnSpc>
              <a:tabLst>
                <a:tab pos="1663700" algn="l"/>
              </a:tabLst>
            </a:pPr>
            <a:r>
              <a:rPr lang="en-US" sz="1800" dirty="0">
                <a:cs typeface="Times New Roman" panose="02020603050405020304" pitchFamily="18" charset="0"/>
              </a:rPr>
              <a:t>The completed profiles of companies should be sent back UPB</a:t>
            </a:r>
            <a:endParaRPr lang="de-DE" sz="1800" dirty="0">
              <a:cs typeface="Times New Roman" panose="02020603050405020304" pitchFamily="18" charset="0"/>
            </a:endParaRPr>
          </a:p>
          <a:p>
            <a:pPr lvl="1">
              <a:lnSpc>
                <a:spcPct val="107000"/>
              </a:lnSpc>
              <a:tabLst>
                <a:tab pos="1663700" algn="l"/>
              </a:tabLst>
            </a:pPr>
            <a:r>
              <a:rPr lang="de-DE" sz="1800" dirty="0">
                <a:cs typeface="Times New Roman" panose="02020603050405020304" pitchFamily="18" charset="0"/>
              </a:rPr>
              <a:t>Translation </a:t>
            </a:r>
            <a:r>
              <a:rPr lang="de-DE" sz="1800" dirty="0" err="1">
                <a:cs typeface="Times New Roman" panose="02020603050405020304" pitchFamily="18" charset="0"/>
              </a:rPr>
              <a:t>of</a:t>
            </a:r>
            <a:r>
              <a:rPr lang="de-DE" sz="1800" dirty="0">
                <a:cs typeface="Times New Roman" panose="02020603050405020304" pitchFamily="18" charset="0"/>
              </a:rPr>
              <a:t> </a:t>
            </a:r>
            <a:r>
              <a:rPr lang="de-DE" sz="1800" dirty="0" err="1">
                <a:cs typeface="Times New Roman" panose="02020603050405020304" pitchFamily="18" charset="0"/>
              </a:rPr>
              <a:t>company</a:t>
            </a:r>
            <a:r>
              <a:rPr lang="de-DE" sz="1800" dirty="0">
                <a:cs typeface="Times New Roman" panose="02020603050405020304" pitchFamily="18" charset="0"/>
              </a:rPr>
              <a:t> </a:t>
            </a:r>
            <a:r>
              <a:rPr lang="de-DE" sz="1800" dirty="0" err="1">
                <a:cs typeface="Times New Roman" panose="02020603050405020304" pitchFamily="18" charset="0"/>
              </a:rPr>
              <a:t>profiles</a:t>
            </a:r>
            <a:r>
              <a:rPr lang="de-DE" sz="1800" dirty="0">
                <a:cs typeface="Times New Roman" panose="02020603050405020304" pitchFamily="18" charset="0"/>
              </a:rPr>
              <a:t> in English</a:t>
            </a:r>
          </a:p>
        </p:txBody>
      </p:sp>
      <p:pic>
        <p:nvPicPr>
          <p:cNvPr id="4" name="Grafik 3"/>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323967" y="-78508"/>
            <a:ext cx="821341" cy="821341"/>
          </a:xfrm>
          <a:prstGeom prst="rect">
            <a:avLst/>
          </a:prstGeom>
        </p:spPr>
      </p:pic>
      <p:pic>
        <p:nvPicPr>
          <p:cNvPr id="5" name="Imagem 3">
            <a:extLst>
              <a:ext uri="{FF2B5EF4-FFF2-40B4-BE49-F238E27FC236}">
                <a16:creationId xmlns:a16="http://schemas.microsoft.com/office/drawing/2014/main" id="{283B1AFB-33FA-47C9-8962-571CEAE095B1}"/>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9805814" y="6279933"/>
            <a:ext cx="2386186" cy="524597"/>
          </a:xfrm>
          <a:prstGeom prst="rect">
            <a:avLst/>
          </a:prstGeom>
        </p:spPr>
      </p:pic>
    </p:spTree>
    <p:extLst>
      <p:ext uri="{BB962C8B-B14F-4D97-AF65-F5344CB8AC3E}">
        <p14:creationId xmlns:p14="http://schemas.microsoft.com/office/powerpoint/2010/main" val="13068588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555304" y="147337"/>
            <a:ext cx="8093498" cy="1280890"/>
          </a:xfrm>
        </p:spPr>
        <p:txBody>
          <a:bodyPr/>
          <a:lstStyle/>
          <a:p>
            <a:r>
              <a:rPr lang="de-DE" dirty="0" err="1"/>
              <a:t>Current</a:t>
            </a:r>
            <a:r>
              <a:rPr lang="de-DE" dirty="0"/>
              <a:t> </a:t>
            </a:r>
            <a:r>
              <a:rPr lang="de-DE" dirty="0" err="1"/>
              <a:t>status</a:t>
            </a:r>
            <a:r>
              <a:rPr lang="de-DE" dirty="0"/>
              <a:t> </a:t>
            </a:r>
            <a:r>
              <a:rPr lang="de-DE" dirty="0" err="1"/>
              <a:t>of</a:t>
            </a:r>
            <a:r>
              <a:rPr lang="de-DE" dirty="0"/>
              <a:t> IO6</a:t>
            </a:r>
          </a:p>
        </p:txBody>
      </p:sp>
      <p:sp>
        <p:nvSpPr>
          <p:cNvPr id="3" name="Inhaltsplatzhalter 2"/>
          <p:cNvSpPr>
            <a:spLocks noGrp="1"/>
          </p:cNvSpPr>
          <p:nvPr>
            <p:ph idx="1"/>
          </p:nvPr>
        </p:nvSpPr>
        <p:spPr>
          <a:xfrm>
            <a:off x="1712316" y="1071418"/>
            <a:ext cx="8915400" cy="5733112"/>
          </a:xfrm>
        </p:spPr>
        <p:txBody>
          <a:bodyPr>
            <a:normAutofit/>
          </a:bodyPr>
          <a:lstStyle/>
          <a:p>
            <a:pPr marL="0" indent="0">
              <a:buNone/>
            </a:pPr>
            <a:r>
              <a:rPr lang="en-US" b="1" dirty="0"/>
              <a:t>IO6: EDU-VET - Policy Paper with recommendations to policy makers</a:t>
            </a:r>
          </a:p>
          <a:p>
            <a:pPr lvl="1">
              <a:lnSpc>
                <a:spcPct val="107000"/>
              </a:lnSpc>
              <a:tabLst>
                <a:tab pos="1663700" algn="l"/>
              </a:tabLst>
            </a:pPr>
            <a:r>
              <a:rPr lang="en-US" sz="2000" dirty="0">
                <a:cs typeface="Times New Roman" panose="02020603050405020304" pitchFamily="18" charset="0"/>
              </a:rPr>
              <a:t>Start: 01/01/2021</a:t>
            </a:r>
          </a:p>
          <a:p>
            <a:pPr lvl="1">
              <a:lnSpc>
                <a:spcPct val="107000"/>
              </a:lnSpc>
              <a:tabLst>
                <a:tab pos="1663700" algn="l"/>
              </a:tabLst>
            </a:pPr>
            <a:r>
              <a:rPr lang="en-US" sz="2000" dirty="0">
                <a:cs typeface="Times New Roman" panose="02020603050405020304" pitchFamily="18" charset="0"/>
              </a:rPr>
              <a:t>First discussions about content and structure will be planned during the online meeting</a:t>
            </a:r>
          </a:p>
          <a:p>
            <a:pPr lvl="1">
              <a:lnSpc>
                <a:spcPct val="107000"/>
              </a:lnSpc>
              <a:tabLst>
                <a:tab pos="1663700" algn="l"/>
              </a:tabLst>
            </a:pPr>
            <a:r>
              <a:rPr lang="en-US" sz="2000" dirty="0">
                <a:cs typeface="Times New Roman" panose="02020603050405020304" pitchFamily="18" charset="0"/>
              </a:rPr>
              <a:t>The Project Work Plan provides more details concerning next steps and activities for IO6</a:t>
            </a:r>
            <a:endParaRPr lang="de-DE" sz="2000" dirty="0">
              <a:cs typeface="Times New Roman" panose="02020603050405020304" pitchFamily="18" charset="0"/>
            </a:endParaRPr>
          </a:p>
        </p:txBody>
      </p:sp>
      <p:pic>
        <p:nvPicPr>
          <p:cNvPr id="4" name="Grafik 3"/>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323967" y="-78508"/>
            <a:ext cx="821341" cy="821341"/>
          </a:xfrm>
          <a:prstGeom prst="rect">
            <a:avLst/>
          </a:prstGeom>
        </p:spPr>
      </p:pic>
      <p:pic>
        <p:nvPicPr>
          <p:cNvPr id="5" name="Imagem 3">
            <a:extLst>
              <a:ext uri="{FF2B5EF4-FFF2-40B4-BE49-F238E27FC236}">
                <a16:creationId xmlns:a16="http://schemas.microsoft.com/office/drawing/2014/main" id="{283B1AFB-33FA-47C9-8962-571CEAE095B1}"/>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9805814" y="6279933"/>
            <a:ext cx="2386186" cy="524597"/>
          </a:xfrm>
          <a:prstGeom prst="rect">
            <a:avLst/>
          </a:prstGeom>
        </p:spPr>
      </p:pic>
    </p:spTree>
    <p:extLst>
      <p:ext uri="{BB962C8B-B14F-4D97-AF65-F5344CB8AC3E}">
        <p14:creationId xmlns:p14="http://schemas.microsoft.com/office/powerpoint/2010/main" val="10122528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555304" y="147337"/>
            <a:ext cx="8093498" cy="1280890"/>
          </a:xfrm>
        </p:spPr>
        <p:txBody>
          <a:bodyPr/>
          <a:lstStyle/>
          <a:p>
            <a:r>
              <a:rPr lang="de-DE" dirty="0"/>
              <a:t>Project </a:t>
            </a:r>
            <a:r>
              <a:rPr lang="de-DE" dirty="0" err="1"/>
              <a:t>timeline</a:t>
            </a:r>
            <a:r>
              <a:rPr lang="de-DE" dirty="0"/>
              <a:t> – IOs </a:t>
            </a:r>
          </a:p>
        </p:txBody>
      </p:sp>
      <p:pic>
        <p:nvPicPr>
          <p:cNvPr id="4" name="Grafik 3"/>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323967" y="-78508"/>
            <a:ext cx="821341" cy="821341"/>
          </a:xfrm>
          <a:prstGeom prst="rect">
            <a:avLst/>
          </a:prstGeom>
        </p:spPr>
      </p:pic>
      <p:pic>
        <p:nvPicPr>
          <p:cNvPr id="5" name="Imagem 3">
            <a:extLst>
              <a:ext uri="{FF2B5EF4-FFF2-40B4-BE49-F238E27FC236}">
                <a16:creationId xmlns:a16="http://schemas.microsoft.com/office/drawing/2014/main" id="{283B1AFB-33FA-47C9-8962-571CEAE095B1}"/>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9805814" y="6279933"/>
            <a:ext cx="2386186" cy="524597"/>
          </a:xfrm>
          <a:prstGeom prst="rect">
            <a:avLst/>
          </a:prstGeom>
        </p:spPr>
      </p:pic>
      <p:sp>
        <p:nvSpPr>
          <p:cNvPr id="7" name="object 60"/>
          <p:cNvSpPr/>
          <p:nvPr/>
        </p:nvSpPr>
        <p:spPr>
          <a:xfrm>
            <a:off x="0" y="2575560"/>
            <a:ext cx="100584" cy="626364"/>
          </a:xfrm>
          <a:custGeom>
            <a:avLst/>
            <a:gdLst/>
            <a:ahLst/>
            <a:cxnLst/>
            <a:rect l="l" t="t" r="r" b="b"/>
            <a:pathLst>
              <a:path w="100584" h="626364">
                <a:moveTo>
                  <a:pt x="100584" y="626364"/>
                </a:moveTo>
                <a:cubicBezTo>
                  <a:pt x="91440" y="538861"/>
                  <a:pt x="86868" y="455930"/>
                  <a:pt x="77724" y="368427"/>
                </a:cubicBezTo>
                <a:cubicBezTo>
                  <a:pt x="50292" y="248666"/>
                  <a:pt x="27432" y="124333"/>
                  <a:pt x="0" y="0"/>
                </a:cubicBezTo>
                <a:cubicBezTo>
                  <a:pt x="0" y="161163"/>
                  <a:pt x="0" y="161163"/>
                  <a:pt x="0" y="161163"/>
                </a:cubicBezTo>
                <a:cubicBezTo>
                  <a:pt x="27432" y="294767"/>
                  <a:pt x="59435" y="432943"/>
                  <a:pt x="91440" y="571118"/>
                </a:cubicBezTo>
                <a:cubicBezTo>
                  <a:pt x="91440" y="589534"/>
                  <a:pt x="96012" y="607949"/>
                  <a:pt x="100584" y="626364"/>
                </a:cubicBezTo>
                <a:close/>
              </a:path>
            </a:pathLst>
          </a:custGeom>
          <a:solidFill>
            <a:srgbClr val="455F51">
              <a:alpha val="20000"/>
            </a:srgbClr>
          </a:solidFill>
        </p:spPr>
        <p:txBody>
          <a:bodyPr wrap="square" lIns="0" tIns="0" rIns="0" bIns="0" rtlCol="0">
            <a:noAutofit/>
          </a:bodyPr>
          <a:lstStyle/>
          <a:p>
            <a:endParaRPr/>
          </a:p>
        </p:txBody>
      </p:sp>
      <p:sp>
        <p:nvSpPr>
          <p:cNvPr id="12" name="object 64"/>
          <p:cNvSpPr/>
          <p:nvPr/>
        </p:nvSpPr>
        <p:spPr>
          <a:xfrm>
            <a:off x="77724" y="2944368"/>
            <a:ext cx="79248" cy="493776"/>
          </a:xfrm>
          <a:custGeom>
            <a:avLst/>
            <a:gdLst/>
            <a:ahLst/>
            <a:cxnLst/>
            <a:rect l="l" t="t" r="r" b="b"/>
            <a:pathLst>
              <a:path w="79248" h="493776">
                <a:moveTo>
                  <a:pt x="0" y="0"/>
                </a:moveTo>
                <a:cubicBezTo>
                  <a:pt x="9323" y="87630"/>
                  <a:pt x="13985" y="170688"/>
                  <a:pt x="23308" y="258445"/>
                </a:cubicBezTo>
                <a:cubicBezTo>
                  <a:pt x="41954" y="336931"/>
                  <a:pt x="60604" y="415290"/>
                  <a:pt x="79248" y="493776"/>
                </a:cubicBezTo>
                <a:cubicBezTo>
                  <a:pt x="69926" y="401447"/>
                  <a:pt x="60604" y="304546"/>
                  <a:pt x="51282" y="212216"/>
                </a:cubicBezTo>
                <a:cubicBezTo>
                  <a:pt x="46616" y="207645"/>
                  <a:pt x="46616" y="203072"/>
                  <a:pt x="46616" y="198374"/>
                </a:cubicBezTo>
                <a:cubicBezTo>
                  <a:pt x="32631" y="129159"/>
                  <a:pt x="13985" y="64643"/>
                  <a:pt x="0" y="0"/>
                </a:cubicBezTo>
                <a:close/>
              </a:path>
            </a:pathLst>
          </a:custGeom>
          <a:solidFill>
            <a:srgbClr val="455F51">
              <a:alpha val="20000"/>
            </a:srgbClr>
          </a:solidFill>
        </p:spPr>
        <p:txBody>
          <a:bodyPr wrap="square" lIns="0" tIns="0" rIns="0" bIns="0" rtlCol="0">
            <a:noAutofit/>
          </a:bodyPr>
          <a:lstStyle/>
          <a:p>
            <a:endParaRPr/>
          </a:p>
        </p:txBody>
      </p:sp>
      <p:sp>
        <p:nvSpPr>
          <p:cNvPr id="32" name="Rechteck 31"/>
          <p:cNvSpPr/>
          <p:nvPr/>
        </p:nvSpPr>
        <p:spPr>
          <a:xfrm>
            <a:off x="1392934" y="990602"/>
            <a:ext cx="8859430" cy="5289332"/>
          </a:xfrm>
          <a:prstGeom prst="rect">
            <a:avLst/>
          </a:prstGeom>
          <a:solidFill>
            <a:schemeClr val="accent1">
              <a:lumMod val="20000"/>
              <a:lumOff val="80000"/>
            </a:schemeClr>
          </a:solidFill>
          <a:ln>
            <a:solidFill>
              <a:schemeClr val="accent1">
                <a:lumMod val="20000"/>
                <a:lumOff val="80000"/>
              </a:schemeClr>
            </a:solidFill>
          </a:ln>
        </p:spPr>
        <p:style>
          <a:lnRef idx="1">
            <a:schemeClr val="accent5"/>
          </a:lnRef>
          <a:fillRef idx="2">
            <a:schemeClr val="accent5"/>
          </a:fillRef>
          <a:effectRef idx="1">
            <a:schemeClr val="accent5"/>
          </a:effectRef>
          <a:fontRef idx="minor">
            <a:schemeClr val="dk1"/>
          </a:fontRef>
        </p:style>
        <p:txBody>
          <a:bodyPr rtlCol="0" anchor="ctr"/>
          <a:lstStyle/>
          <a:p>
            <a:pPr algn="ctr"/>
            <a:endParaRPr lang="de-DE"/>
          </a:p>
        </p:txBody>
      </p:sp>
      <p:sp>
        <p:nvSpPr>
          <p:cNvPr id="33" name="Rectangle 41"/>
          <p:cNvSpPr>
            <a:spLocks noChangeArrowheads="1"/>
          </p:cNvSpPr>
          <p:nvPr/>
        </p:nvSpPr>
        <p:spPr bwMode="auto">
          <a:xfrm>
            <a:off x="2548133" y="1610857"/>
            <a:ext cx="6873249" cy="3896730"/>
          </a:xfrm>
          <a:prstGeom prst="rect">
            <a:avLst/>
          </a:prstGeom>
          <a:solidFill>
            <a:schemeClr val="accent3">
              <a:lumMod val="20000"/>
              <a:lumOff val="80000"/>
            </a:schemeClr>
          </a:solidFill>
          <a:ln w="1">
            <a:solidFill>
              <a:srgbClr val="444444"/>
            </a:solidFill>
            <a:miter lim="800000"/>
            <a:headEnd/>
            <a:tailEnd/>
          </a:ln>
        </p:spPr>
        <p:txBody>
          <a:bodyPr vert="horz" wrap="square" lIns="91440" tIns="45720" rIns="91440" bIns="45720" numCol="1" anchor="t" anchorCtr="0" compatLnSpc="1">
            <a:prstTxWarp prst="textNoShape">
              <a:avLst/>
            </a:prstTxWarp>
          </a:bodyPr>
          <a:lstStyle/>
          <a:p>
            <a:r>
              <a:rPr lang="de-DE"/>
              <a:t></a:t>
            </a:r>
            <a:endParaRPr lang="de-DE" sz="1200"/>
          </a:p>
        </p:txBody>
      </p:sp>
      <p:sp>
        <p:nvSpPr>
          <p:cNvPr id="34" name="Rectangle 40" descr="01 Jan '14"/>
          <p:cNvSpPr>
            <a:spLocks noChangeArrowheads="1"/>
          </p:cNvSpPr>
          <p:nvPr/>
        </p:nvSpPr>
        <p:spPr bwMode="auto">
          <a:xfrm>
            <a:off x="1320223" y="1512025"/>
            <a:ext cx="935949" cy="57282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algn="r" defTabSz="914377" fontAlgn="base">
              <a:spcBef>
                <a:spcPct val="0"/>
              </a:spcBef>
              <a:spcAft>
                <a:spcPct val="0"/>
              </a:spcAft>
            </a:pPr>
            <a:r>
              <a:rPr lang="de-DE" altLang="de-DE" sz="1000" dirty="0">
                <a:solidFill>
                  <a:srgbClr val="444444"/>
                </a:solidFill>
                <a:latin typeface="Segoe UI" pitchFamily="34" charset="0"/>
                <a:cs typeface="Segoe UI" pitchFamily="34" charset="0"/>
              </a:rPr>
              <a:t>Start</a:t>
            </a:r>
            <a:br>
              <a:rPr lang="de-DE" altLang="de-DE" sz="1000" dirty="0">
                <a:latin typeface="Arial" pitchFamily="34" charset="0"/>
                <a:cs typeface="Arial" pitchFamily="34" charset="0"/>
              </a:rPr>
            </a:br>
            <a:r>
              <a:rPr lang="de-DE" altLang="de-DE" sz="1000" dirty="0">
                <a:solidFill>
                  <a:srgbClr val="444444"/>
                </a:solidFill>
                <a:latin typeface="Segoe UI" pitchFamily="34" charset="0"/>
                <a:cs typeface="Segoe UI" pitchFamily="34" charset="0"/>
              </a:rPr>
              <a:t>01/09/2019</a:t>
            </a:r>
            <a:endParaRPr lang="de-DE" altLang="de-DE" sz="1000" dirty="0">
              <a:latin typeface="Arial" pitchFamily="34" charset="0"/>
              <a:cs typeface="Arial" pitchFamily="34" charset="0"/>
            </a:endParaRPr>
          </a:p>
        </p:txBody>
      </p:sp>
      <p:grpSp>
        <p:nvGrpSpPr>
          <p:cNvPr id="35" name="Group 36"/>
          <p:cNvGrpSpPr>
            <a:grpSpLocks/>
          </p:cNvGrpSpPr>
          <p:nvPr/>
        </p:nvGrpSpPr>
        <p:grpSpPr bwMode="auto">
          <a:xfrm>
            <a:off x="9338189" y="5356945"/>
            <a:ext cx="155904" cy="303261"/>
            <a:chOff x="0" y="0"/>
            <a:chExt cx="100" cy="100"/>
          </a:xfrm>
        </p:grpSpPr>
        <p:sp>
          <p:nvSpPr>
            <p:cNvPr id="36" name="Freeform 38"/>
            <p:cNvSpPr>
              <a:spLocks noChangeArrowheads="1"/>
            </p:cNvSpPr>
            <p:nvPr/>
          </p:nvSpPr>
          <p:spPr bwMode="auto">
            <a:xfrm>
              <a:off x="0" y="0"/>
              <a:ext cx="100" cy="100"/>
            </a:xfrm>
            <a:custGeom>
              <a:avLst/>
              <a:gdLst>
                <a:gd name="T0" fmla="*/ 50 w 100"/>
                <a:gd name="T1" fmla="*/ 0 h 100"/>
                <a:gd name="T2" fmla="*/ 100 w 100"/>
                <a:gd name="T3" fmla="*/ 50 h 100"/>
                <a:gd name="T4" fmla="*/ 50 w 100"/>
                <a:gd name="T5" fmla="*/ 100 h 100"/>
                <a:gd name="T6" fmla="*/ 0 w 100"/>
                <a:gd name="T7" fmla="*/ 50 h 100"/>
                <a:gd name="T8" fmla="*/ 50 w 100"/>
                <a:gd name="T9" fmla="*/ 0 h 100"/>
              </a:gdLst>
              <a:ahLst/>
              <a:cxnLst>
                <a:cxn ang="0">
                  <a:pos x="T0" y="T1"/>
                </a:cxn>
                <a:cxn ang="0">
                  <a:pos x="T2" y="T3"/>
                </a:cxn>
                <a:cxn ang="0">
                  <a:pos x="T4" y="T5"/>
                </a:cxn>
                <a:cxn ang="0">
                  <a:pos x="T6" y="T7"/>
                </a:cxn>
                <a:cxn ang="0">
                  <a:pos x="T8" y="T9"/>
                </a:cxn>
              </a:cxnLst>
              <a:rect l="0" t="0" r="r" b="b"/>
              <a:pathLst>
                <a:path w="100" h="100">
                  <a:moveTo>
                    <a:pt x="50" y="0"/>
                  </a:moveTo>
                  <a:lnTo>
                    <a:pt x="100" y="50"/>
                  </a:lnTo>
                  <a:lnTo>
                    <a:pt x="50" y="100"/>
                  </a:lnTo>
                  <a:lnTo>
                    <a:pt x="0" y="50"/>
                  </a:lnTo>
                  <a:lnTo>
                    <a:pt x="50" y="0"/>
                  </a:lnTo>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sz="1200"/>
            </a:p>
          </p:txBody>
        </p:sp>
        <p:sp>
          <p:nvSpPr>
            <p:cNvPr id="37" name="Freeform 37"/>
            <p:cNvSpPr>
              <a:spLocks noChangeArrowheads="1"/>
            </p:cNvSpPr>
            <p:nvPr/>
          </p:nvSpPr>
          <p:spPr bwMode="auto">
            <a:xfrm>
              <a:off x="25" y="25"/>
              <a:ext cx="50" cy="50"/>
            </a:xfrm>
            <a:custGeom>
              <a:avLst/>
              <a:gdLst>
                <a:gd name="T0" fmla="*/ 25 w 50"/>
                <a:gd name="T1" fmla="*/ 0 h 50"/>
                <a:gd name="T2" fmla="*/ 50 w 50"/>
                <a:gd name="T3" fmla="*/ 25 h 50"/>
                <a:gd name="T4" fmla="*/ 25 w 50"/>
                <a:gd name="T5" fmla="*/ 50 h 50"/>
                <a:gd name="T6" fmla="*/ 0 w 50"/>
                <a:gd name="T7" fmla="*/ 25 h 50"/>
                <a:gd name="T8" fmla="*/ 25 w 50"/>
                <a:gd name="T9" fmla="*/ 0 h 50"/>
              </a:gdLst>
              <a:ahLst/>
              <a:cxnLst>
                <a:cxn ang="0">
                  <a:pos x="T0" y="T1"/>
                </a:cxn>
                <a:cxn ang="0">
                  <a:pos x="T2" y="T3"/>
                </a:cxn>
                <a:cxn ang="0">
                  <a:pos x="T4" y="T5"/>
                </a:cxn>
                <a:cxn ang="0">
                  <a:pos x="T6" y="T7"/>
                </a:cxn>
                <a:cxn ang="0">
                  <a:pos x="T8" y="T9"/>
                </a:cxn>
              </a:cxnLst>
              <a:rect l="0" t="0" r="r" b="b"/>
              <a:pathLst>
                <a:path w="50" h="50">
                  <a:moveTo>
                    <a:pt x="25" y="0"/>
                  </a:moveTo>
                  <a:lnTo>
                    <a:pt x="50" y="25"/>
                  </a:lnTo>
                  <a:lnTo>
                    <a:pt x="25" y="50"/>
                  </a:lnTo>
                  <a:lnTo>
                    <a:pt x="0" y="25"/>
                  </a:lnTo>
                  <a:lnTo>
                    <a:pt x="25" y="0"/>
                  </a:lnTo>
                </a:path>
              </a:pathLst>
            </a:custGeom>
            <a:solidFill>
              <a:srgbClr val="444444"/>
            </a:solidFill>
            <a:ln w="1">
              <a:solidFill>
                <a:srgbClr val="444444"/>
              </a:solidFill>
              <a:round/>
              <a:headEnd/>
              <a:tailEnd/>
            </a:ln>
          </p:spPr>
          <p:txBody>
            <a:bodyPr vert="horz" wrap="square" lIns="91440" tIns="45720" rIns="91440" bIns="45720" numCol="1" anchor="t" anchorCtr="0" compatLnSpc="1">
              <a:prstTxWarp prst="textNoShape">
                <a:avLst/>
              </a:prstTxWarp>
            </a:bodyPr>
            <a:lstStyle/>
            <a:p>
              <a:endParaRPr lang="de-DE" sz="1200"/>
            </a:p>
          </p:txBody>
        </p:sp>
      </p:grpSp>
      <p:grpSp>
        <p:nvGrpSpPr>
          <p:cNvPr id="38" name="Group 31"/>
          <p:cNvGrpSpPr>
            <a:grpSpLocks/>
          </p:cNvGrpSpPr>
          <p:nvPr/>
        </p:nvGrpSpPr>
        <p:grpSpPr bwMode="auto">
          <a:xfrm>
            <a:off x="5890400" y="5380791"/>
            <a:ext cx="155904" cy="303261"/>
            <a:chOff x="0" y="0"/>
            <a:chExt cx="100" cy="100"/>
          </a:xfrm>
        </p:grpSpPr>
        <p:sp>
          <p:nvSpPr>
            <p:cNvPr id="39" name="Freeform 33"/>
            <p:cNvSpPr>
              <a:spLocks noChangeArrowheads="1"/>
            </p:cNvSpPr>
            <p:nvPr/>
          </p:nvSpPr>
          <p:spPr bwMode="auto">
            <a:xfrm>
              <a:off x="0" y="0"/>
              <a:ext cx="100" cy="100"/>
            </a:xfrm>
            <a:custGeom>
              <a:avLst/>
              <a:gdLst>
                <a:gd name="T0" fmla="*/ 50 w 100"/>
                <a:gd name="T1" fmla="*/ 0 h 100"/>
                <a:gd name="T2" fmla="*/ 100 w 100"/>
                <a:gd name="T3" fmla="*/ 50 h 100"/>
                <a:gd name="T4" fmla="*/ 50 w 100"/>
                <a:gd name="T5" fmla="*/ 100 h 100"/>
                <a:gd name="T6" fmla="*/ 0 w 100"/>
                <a:gd name="T7" fmla="*/ 50 h 100"/>
                <a:gd name="T8" fmla="*/ 50 w 100"/>
                <a:gd name="T9" fmla="*/ 0 h 100"/>
              </a:gdLst>
              <a:ahLst/>
              <a:cxnLst>
                <a:cxn ang="0">
                  <a:pos x="T0" y="T1"/>
                </a:cxn>
                <a:cxn ang="0">
                  <a:pos x="T2" y="T3"/>
                </a:cxn>
                <a:cxn ang="0">
                  <a:pos x="T4" y="T5"/>
                </a:cxn>
                <a:cxn ang="0">
                  <a:pos x="T6" y="T7"/>
                </a:cxn>
                <a:cxn ang="0">
                  <a:pos x="T8" y="T9"/>
                </a:cxn>
              </a:cxnLst>
              <a:rect l="0" t="0" r="r" b="b"/>
              <a:pathLst>
                <a:path w="100" h="100">
                  <a:moveTo>
                    <a:pt x="50" y="0"/>
                  </a:moveTo>
                  <a:lnTo>
                    <a:pt x="100" y="50"/>
                  </a:lnTo>
                  <a:lnTo>
                    <a:pt x="50" y="100"/>
                  </a:lnTo>
                  <a:lnTo>
                    <a:pt x="0" y="50"/>
                  </a:lnTo>
                  <a:lnTo>
                    <a:pt x="50" y="0"/>
                  </a:lnTo>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sz="1200"/>
            </a:p>
          </p:txBody>
        </p:sp>
        <p:sp>
          <p:nvSpPr>
            <p:cNvPr id="40" name="Freeform 32"/>
            <p:cNvSpPr>
              <a:spLocks noChangeArrowheads="1"/>
            </p:cNvSpPr>
            <p:nvPr/>
          </p:nvSpPr>
          <p:spPr bwMode="auto">
            <a:xfrm>
              <a:off x="25" y="25"/>
              <a:ext cx="50" cy="50"/>
            </a:xfrm>
            <a:custGeom>
              <a:avLst/>
              <a:gdLst>
                <a:gd name="T0" fmla="*/ 25 w 50"/>
                <a:gd name="T1" fmla="*/ 0 h 50"/>
                <a:gd name="T2" fmla="*/ 50 w 50"/>
                <a:gd name="T3" fmla="*/ 25 h 50"/>
                <a:gd name="T4" fmla="*/ 25 w 50"/>
                <a:gd name="T5" fmla="*/ 50 h 50"/>
                <a:gd name="T6" fmla="*/ 0 w 50"/>
                <a:gd name="T7" fmla="*/ 25 h 50"/>
                <a:gd name="T8" fmla="*/ 25 w 50"/>
                <a:gd name="T9" fmla="*/ 0 h 50"/>
              </a:gdLst>
              <a:ahLst/>
              <a:cxnLst>
                <a:cxn ang="0">
                  <a:pos x="T0" y="T1"/>
                </a:cxn>
                <a:cxn ang="0">
                  <a:pos x="T2" y="T3"/>
                </a:cxn>
                <a:cxn ang="0">
                  <a:pos x="T4" y="T5"/>
                </a:cxn>
                <a:cxn ang="0">
                  <a:pos x="T6" y="T7"/>
                </a:cxn>
                <a:cxn ang="0">
                  <a:pos x="T8" y="T9"/>
                </a:cxn>
              </a:cxnLst>
              <a:rect l="0" t="0" r="r" b="b"/>
              <a:pathLst>
                <a:path w="50" h="50">
                  <a:moveTo>
                    <a:pt x="25" y="0"/>
                  </a:moveTo>
                  <a:lnTo>
                    <a:pt x="50" y="25"/>
                  </a:lnTo>
                  <a:lnTo>
                    <a:pt x="25" y="50"/>
                  </a:lnTo>
                  <a:lnTo>
                    <a:pt x="0" y="25"/>
                  </a:lnTo>
                  <a:lnTo>
                    <a:pt x="25" y="0"/>
                  </a:lnTo>
                </a:path>
              </a:pathLst>
            </a:custGeom>
            <a:solidFill>
              <a:srgbClr val="444444"/>
            </a:solidFill>
            <a:ln w="1">
              <a:solidFill>
                <a:srgbClr val="444444"/>
              </a:solidFill>
              <a:round/>
              <a:headEnd/>
              <a:tailEnd/>
            </a:ln>
          </p:spPr>
          <p:txBody>
            <a:bodyPr vert="horz" wrap="square" lIns="91440" tIns="45720" rIns="91440" bIns="45720" numCol="1" anchor="t" anchorCtr="0" compatLnSpc="1">
              <a:prstTxWarp prst="textNoShape">
                <a:avLst/>
              </a:prstTxWarp>
            </a:bodyPr>
            <a:lstStyle/>
            <a:p>
              <a:endParaRPr lang="de-DE" sz="1200"/>
            </a:p>
          </p:txBody>
        </p:sp>
      </p:grpSp>
      <p:grpSp>
        <p:nvGrpSpPr>
          <p:cNvPr id="41" name="Group 24"/>
          <p:cNvGrpSpPr>
            <a:grpSpLocks/>
          </p:cNvGrpSpPr>
          <p:nvPr/>
        </p:nvGrpSpPr>
        <p:grpSpPr bwMode="auto">
          <a:xfrm>
            <a:off x="4051266" y="5386955"/>
            <a:ext cx="155904" cy="303261"/>
            <a:chOff x="0" y="0"/>
            <a:chExt cx="100" cy="100"/>
          </a:xfrm>
        </p:grpSpPr>
        <p:sp>
          <p:nvSpPr>
            <p:cNvPr id="42" name="Freeform 26"/>
            <p:cNvSpPr>
              <a:spLocks noChangeArrowheads="1"/>
            </p:cNvSpPr>
            <p:nvPr/>
          </p:nvSpPr>
          <p:spPr bwMode="auto">
            <a:xfrm>
              <a:off x="0" y="0"/>
              <a:ext cx="100" cy="100"/>
            </a:xfrm>
            <a:custGeom>
              <a:avLst/>
              <a:gdLst>
                <a:gd name="T0" fmla="*/ 50 w 100"/>
                <a:gd name="T1" fmla="*/ 0 h 100"/>
                <a:gd name="T2" fmla="*/ 100 w 100"/>
                <a:gd name="T3" fmla="*/ 50 h 100"/>
                <a:gd name="T4" fmla="*/ 50 w 100"/>
                <a:gd name="T5" fmla="*/ 100 h 100"/>
                <a:gd name="T6" fmla="*/ 0 w 100"/>
                <a:gd name="T7" fmla="*/ 50 h 100"/>
                <a:gd name="T8" fmla="*/ 50 w 100"/>
                <a:gd name="T9" fmla="*/ 0 h 100"/>
              </a:gdLst>
              <a:ahLst/>
              <a:cxnLst>
                <a:cxn ang="0">
                  <a:pos x="T0" y="T1"/>
                </a:cxn>
                <a:cxn ang="0">
                  <a:pos x="T2" y="T3"/>
                </a:cxn>
                <a:cxn ang="0">
                  <a:pos x="T4" y="T5"/>
                </a:cxn>
                <a:cxn ang="0">
                  <a:pos x="T6" y="T7"/>
                </a:cxn>
                <a:cxn ang="0">
                  <a:pos x="T8" y="T9"/>
                </a:cxn>
              </a:cxnLst>
              <a:rect l="0" t="0" r="r" b="b"/>
              <a:pathLst>
                <a:path w="100" h="100">
                  <a:moveTo>
                    <a:pt x="50" y="0"/>
                  </a:moveTo>
                  <a:lnTo>
                    <a:pt x="100" y="50"/>
                  </a:lnTo>
                  <a:lnTo>
                    <a:pt x="50" y="100"/>
                  </a:lnTo>
                  <a:lnTo>
                    <a:pt x="0" y="50"/>
                  </a:lnTo>
                  <a:lnTo>
                    <a:pt x="50" y="0"/>
                  </a:lnTo>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sz="1200"/>
            </a:p>
          </p:txBody>
        </p:sp>
        <p:sp>
          <p:nvSpPr>
            <p:cNvPr id="43" name="Freeform 25"/>
            <p:cNvSpPr>
              <a:spLocks noChangeArrowheads="1"/>
            </p:cNvSpPr>
            <p:nvPr/>
          </p:nvSpPr>
          <p:spPr bwMode="auto">
            <a:xfrm>
              <a:off x="25" y="25"/>
              <a:ext cx="50" cy="50"/>
            </a:xfrm>
            <a:custGeom>
              <a:avLst/>
              <a:gdLst>
                <a:gd name="T0" fmla="*/ 25 w 50"/>
                <a:gd name="T1" fmla="*/ 0 h 50"/>
                <a:gd name="T2" fmla="*/ 50 w 50"/>
                <a:gd name="T3" fmla="*/ 25 h 50"/>
                <a:gd name="T4" fmla="*/ 25 w 50"/>
                <a:gd name="T5" fmla="*/ 50 h 50"/>
                <a:gd name="T6" fmla="*/ 0 w 50"/>
                <a:gd name="T7" fmla="*/ 25 h 50"/>
                <a:gd name="T8" fmla="*/ 25 w 50"/>
                <a:gd name="T9" fmla="*/ 0 h 50"/>
              </a:gdLst>
              <a:ahLst/>
              <a:cxnLst>
                <a:cxn ang="0">
                  <a:pos x="T0" y="T1"/>
                </a:cxn>
                <a:cxn ang="0">
                  <a:pos x="T2" y="T3"/>
                </a:cxn>
                <a:cxn ang="0">
                  <a:pos x="T4" y="T5"/>
                </a:cxn>
                <a:cxn ang="0">
                  <a:pos x="T6" y="T7"/>
                </a:cxn>
                <a:cxn ang="0">
                  <a:pos x="T8" y="T9"/>
                </a:cxn>
              </a:cxnLst>
              <a:rect l="0" t="0" r="r" b="b"/>
              <a:pathLst>
                <a:path w="50" h="50">
                  <a:moveTo>
                    <a:pt x="25" y="0"/>
                  </a:moveTo>
                  <a:lnTo>
                    <a:pt x="50" y="25"/>
                  </a:lnTo>
                  <a:lnTo>
                    <a:pt x="25" y="50"/>
                  </a:lnTo>
                  <a:lnTo>
                    <a:pt x="0" y="25"/>
                  </a:lnTo>
                  <a:lnTo>
                    <a:pt x="25" y="0"/>
                  </a:lnTo>
                </a:path>
              </a:pathLst>
            </a:custGeom>
            <a:solidFill>
              <a:srgbClr val="444444"/>
            </a:solidFill>
            <a:ln w="1">
              <a:solidFill>
                <a:srgbClr val="444444"/>
              </a:solidFill>
              <a:round/>
              <a:headEnd/>
              <a:tailEnd/>
            </a:ln>
          </p:spPr>
          <p:txBody>
            <a:bodyPr vert="horz" wrap="square" lIns="91440" tIns="45720" rIns="91440" bIns="45720" numCol="1" anchor="t" anchorCtr="0" compatLnSpc="1">
              <a:prstTxWarp prst="textNoShape">
                <a:avLst/>
              </a:prstTxWarp>
            </a:bodyPr>
            <a:lstStyle/>
            <a:p>
              <a:endParaRPr lang="de-DE" sz="1200"/>
            </a:p>
          </p:txBody>
        </p:sp>
      </p:grpSp>
      <p:sp>
        <p:nvSpPr>
          <p:cNvPr id="44" name="Rectangle 15" descr="Technical Development&#10;01 Jul '14 - 30 Jul '15"/>
          <p:cNvSpPr>
            <a:spLocks noChangeArrowheads="1"/>
          </p:cNvSpPr>
          <p:nvPr/>
        </p:nvSpPr>
        <p:spPr bwMode="auto">
          <a:xfrm>
            <a:off x="4627139" y="3218609"/>
            <a:ext cx="2944961" cy="414546"/>
          </a:xfrm>
          <a:prstGeom prst="rect">
            <a:avLst/>
          </a:prstGeom>
          <a:solidFill>
            <a:schemeClr val="accent3">
              <a:lumMod val="20000"/>
              <a:lumOff val="80000"/>
            </a:schemeClr>
          </a:solidFill>
          <a:ln/>
          <a:extLst/>
        </p:spPr>
        <p:style>
          <a:lnRef idx="0">
            <a:schemeClr val="accent3"/>
          </a:lnRef>
          <a:fillRef idx="3">
            <a:schemeClr val="accent3"/>
          </a:fillRef>
          <a:effectRef idx="3">
            <a:schemeClr val="accent3"/>
          </a:effectRef>
          <a:fontRef idx="minor">
            <a:schemeClr val="lt1"/>
          </a:fontRef>
        </p:style>
        <p:txBody>
          <a:bodyPr vert="horz" wrap="square" lIns="95251" tIns="9525" rIns="9525" bIns="9525" numCol="1" anchor="t" anchorCtr="0" compatLnSpc="1">
            <a:prstTxWarp prst="textNoShape">
              <a:avLst/>
            </a:prstTxWarp>
          </a:bodyPr>
          <a:lstStyle/>
          <a:p>
            <a:pPr defTabSz="914377" fontAlgn="base">
              <a:spcBef>
                <a:spcPct val="0"/>
              </a:spcBef>
              <a:spcAft>
                <a:spcPct val="0"/>
              </a:spcAft>
            </a:pPr>
            <a:r>
              <a:rPr lang="de-DE" altLang="de-DE" sz="1100" b="1" dirty="0" err="1">
                <a:solidFill>
                  <a:schemeClr val="tx1"/>
                </a:solidFill>
                <a:cs typeface="Segoe UI" pitchFamily="34" charset="0"/>
              </a:rPr>
              <a:t>Intellectual</a:t>
            </a:r>
            <a:r>
              <a:rPr lang="de-DE" altLang="de-DE" sz="1100" b="1" dirty="0">
                <a:solidFill>
                  <a:schemeClr val="tx1"/>
                </a:solidFill>
                <a:cs typeface="Segoe UI" pitchFamily="34" charset="0"/>
              </a:rPr>
              <a:t> Output 3:</a:t>
            </a:r>
          </a:p>
          <a:p>
            <a:pPr defTabSz="914377" fontAlgn="base">
              <a:spcBef>
                <a:spcPct val="0"/>
              </a:spcBef>
              <a:spcAft>
                <a:spcPct val="0"/>
              </a:spcAft>
            </a:pPr>
            <a:r>
              <a:rPr lang="de-DE" altLang="de-DE" sz="1100" dirty="0">
                <a:solidFill>
                  <a:schemeClr val="tx1"/>
                </a:solidFill>
                <a:cs typeface="Segoe UI" pitchFamily="34" charset="0"/>
              </a:rPr>
              <a:t>Feb 20 – </a:t>
            </a:r>
            <a:r>
              <a:rPr lang="de-DE" altLang="de-DE" sz="1100" dirty="0" err="1">
                <a:solidFill>
                  <a:schemeClr val="tx1"/>
                </a:solidFill>
                <a:cs typeface="Segoe UI" pitchFamily="34" charset="0"/>
              </a:rPr>
              <a:t>Oct</a:t>
            </a:r>
            <a:r>
              <a:rPr lang="de-DE" altLang="de-DE" sz="1100" dirty="0">
                <a:solidFill>
                  <a:schemeClr val="tx1"/>
                </a:solidFill>
                <a:cs typeface="Segoe UI" pitchFamily="34" charset="0"/>
              </a:rPr>
              <a:t> 21</a:t>
            </a:r>
            <a:endParaRPr lang="de-DE" altLang="de-DE" sz="3200" dirty="0">
              <a:solidFill>
                <a:schemeClr val="tx1"/>
              </a:solidFill>
              <a:cs typeface="Arial" pitchFamily="34" charset="0"/>
            </a:endParaRPr>
          </a:p>
        </p:txBody>
      </p:sp>
      <p:sp>
        <p:nvSpPr>
          <p:cNvPr id="45" name="Rectangle 14" descr="Dissemination&#10;04 Feb '14 - 31 Dec '15"/>
          <p:cNvSpPr>
            <a:spLocks noChangeArrowheads="1"/>
          </p:cNvSpPr>
          <p:nvPr/>
        </p:nvSpPr>
        <p:spPr bwMode="auto">
          <a:xfrm>
            <a:off x="2971800" y="2671066"/>
            <a:ext cx="2971800" cy="477580"/>
          </a:xfrm>
          <a:prstGeom prst="rect">
            <a:avLst/>
          </a:prstGeom>
          <a:solidFill>
            <a:schemeClr val="accent3">
              <a:lumMod val="20000"/>
              <a:lumOff val="80000"/>
            </a:schemeClr>
          </a:solidFill>
          <a:ln/>
          <a:extLst/>
        </p:spPr>
        <p:style>
          <a:lnRef idx="0">
            <a:schemeClr val="accent3"/>
          </a:lnRef>
          <a:fillRef idx="3">
            <a:schemeClr val="accent3"/>
          </a:fillRef>
          <a:effectRef idx="3">
            <a:schemeClr val="accent3"/>
          </a:effectRef>
          <a:fontRef idx="minor">
            <a:schemeClr val="lt1"/>
          </a:fontRef>
        </p:style>
        <p:txBody>
          <a:bodyPr vert="horz" wrap="square" lIns="95251" tIns="9525" rIns="9525" bIns="9525" numCol="1" anchor="t" anchorCtr="0" compatLnSpc="1">
            <a:prstTxWarp prst="textNoShape">
              <a:avLst/>
            </a:prstTxWarp>
          </a:bodyPr>
          <a:lstStyle/>
          <a:p>
            <a:pPr defTabSz="914377" fontAlgn="base">
              <a:spcBef>
                <a:spcPct val="0"/>
              </a:spcBef>
              <a:spcAft>
                <a:spcPct val="0"/>
              </a:spcAft>
            </a:pPr>
            <a:r>
              <a:rPr lang="de-DE" altLang="de-DE" sz="1100" b="1" dirty="0" err="1">
                <a:solidFill>
                  <a:schemeClr val="tx1"/>
                </a:solidFill>
                <a:cs typeface="Segoe UI" pitchFamily="34" charset="0"/>
              </a:rPr>
              <a:t>Intellectual</a:t>
            </a:r>
            <a:r>
              <a:rPr lang="de-DE" altLang="de-DE" sz="1100" b="1" dirty="0">
                <a:solidFill>
                  <a:schemeClr val="tx1"/>
                </a:solidFill>
                <a:cs typeface="Segoe UI" pitchFamily="34" charset="0"/>
              </a:rPr>
              <a:t> Output 2: </a:t>
            </a:r>
          </a:p>
          <a:p>
            <a:pPr defTabSz="914377" fontAlgn="base">
              <a:spcBef>
                <a:spcPct val="0"/>
              </a:spcBef>
              <a:spcAft>
                <a:spcPct val="0"/>
              </a:spcAft>
            </a:pPr>
            <a:r>
              <a:rPr lang="de-DE" altLang="de-DE" sz="1100" dirty="0" err="1">
                <a:solidFill>
                  <a:schemeClr val="tx1"/>
                </a:solidFill>
                <a:cs typeface="Segoe UI" pitchFamily="34" charset="0"/>
              </a:rPr>
              <a:t>Oct</a:t>
            </a:r>
            <a:r>
              <a:rPr lang="de-DE" altLang="de-DE" sz="1100" dirty="0">
                <a:solidFill>
                  <a:schemeClr val="tx1"/>
                </a:solidFill>
                <a:cs typeface="Segoe UI" pitchFamily="34" charset="0"/>
              </a:rPr>
              <a:t> 19- </a:t>
            </a:r>
            <a:r>
              <a:rPr lang="de-DE" altLang="de-DE" sz="1100" dirty="0" err="1">
                <a:solidFill>
                  <a:schemeClr val="tx1"/>
                </a:solidFill>
                <a:cs typeface="Segoe UI" pitchFamily="34" charset="0"/>
              </a:rPr>
              <a:t>Dec</a:t>
            </a:r>
            <a:r>
              <a:rPr lang="de-DE" altLang="de-DE" sz="1100" dirty="0">
                <a:solidFill>
                  <a:schemeClr val="tx1"/>
                </a:solidFill>
                <a:cs typeface="Segoe UI" pitchFamily="34" charset="0"/>
              </a:rPr>
              <a:t> 20</a:t>
            </a:r>
            <a:endParaRPr lang="de-DE" altLang="de-DE" sz="3200" dirty="0">
              <a:solidFill>
                <a:schemeClr val="tx1"/>
              </a:solidFill>
              <a:cs typeface="Arial" pitchFamily="34" charset="0"/>
            </a:endParaRPr>
          </a:p>
        </p:txBody>
      </p:sp>
      <p:sp>
        <p:nvSpPr>
          <p:cNvPr id="46" name="Rectangle 13" descr="Evaluation &amp; QA&#10;01 Jan '14 - 31 Dec '15"/>
          <p:cNvSpPr>
            <a:spLocks noChangeArrowheads="1"/>
          </p:cNvSpPr>
          <p:nvPr/>
        </p:nvSpPr>
        <p:spPr bwMode="auto">
          <a:xfrm>
            <a:off x="2590800" y="2156070"/>
            <a:ext cx="2987964" cy="434730"/>
          </a:xfrm>
          <a:prstGeom prst="rect">
            <a:avLst/>
          </a:prstGeom>
          <a:solidFill>
            <a:schemeClr val="accent3">
              <a:lumMod val="20000"/>
              <a:lumOff val="80000"/>
            </a:schemeClr>
          </a:solidFill>
          <a:ln/>
          <a:extLst/>
        </p:spPr>
        <p:style>
          <a:lnRef idx="0">
            <a:schemeClr val="accent3"/>
          </a:lnRef>
          <a:fillRef idx="3">
            <a:schemeClr val="accent3"/>
          </a:fillRef>
          <a:effectRef idx="3">
            <a:schemeClr val="accent3"/>
          </a:effectRef>
          <a:fontRef idx="minor">
            <a:schemeClr val="lt1"/>
          </a:fontRef>
        </p:style>
        <p:txBody>
          <a:bodyPr vert="horz" wrap="square" lIns="95251" tIns="9525" rIns="9525" bIns="9525" numCol="1" anchor="t" anchorCtr="0" compatLnSpc="1">
            <a:prstTxWarp prst="textNoShape">
              <a:avLst/>
            </a:prstTxWarp>
          </a:bodyPr>
          <a:lstStyle/>
          <a:p>
            <a:pPr defTabSz="914377" fontAlgn="base">
              <a:spcBef>
                <a:spcPct val="0"/>
              </a:spcBef>
              <a:spcAft>
                <a:spcPct val="0"/>
              </a:spcAft>
            </a:pPr>
            <a:r>
              <a:rPr lang="de-DE" altLang="de-DE" sz="1100" b="1" dirty="0" err="1">
                <a:solidFill>
                  <a:schemeClr val="tx1"/>
                </a:solidFill>
                <a:cs typeface="Segoe UI" pitchFamily="34" charset="0"/>
              </a:rPr>
              <a:t>Intellectual</a:t>
            </a:r>
            <a:r>
              <a:rPr lang="de-DE" altLang="de-DE" sz="1100" b="1" dirty="0">
                <a:solidFill>
                  <a:schemeClr val="tx1"/>
                </a:solidFill>
                <a:cs typeface="Segoe UI" pitchFamily="34" charset="0"/>
              </a:rPr>
              <a:t> Output 1:</a:t>
            </a:r>
            <a:endParaRPr lang="de-DE" altLang="de-DE" sz="1100" dirty="0">
              <a:solidFill>
                <a:schemeClr val="tx1"/>
              </a:solidFill>
              <a:cs typeface="Segoe UI" pitchFamily="34" charset="0"/>
            </a:endParaRPr>
          </a:p>
          <a:p>
            <a:pPr defTabSz="914377" fontAlgn="base">
              <a:spcBef>
                <a:spcPct val="0"/>
              </a:spcBef>
              <a:spcAft>
                <a:spcPct val="0"/>
              </a:spcAft>
            </a:pPr>
            <a:r>
              <a:rPr lang="de-DE" altLang="de-DE" sz="1100" dirty="0">
                <a:solidFill>
                  <a:schemeClr val="tx1"/>
                </a:solidFill>
                <a:cs typeface="Segoe UI" pitchFamily="34" charset="0"/>
              </a:rPr>
              <a:t>Sep 19 –  Sep 20</a:t>
            </a:r>
          </a:p>
          <a:p>
            <a:pPr defTabSz="914377" fontAlgn="base">
              <a:spcBef>
                <a:spcPct val="0"/>
              </a:spcBef>
              <a:spcAft>
                <a:spcPct val="0"/>
              </a:spcAft>
            </a:pPr>
            <a:endParaRPr lang="de-DE" altLang="de-DE" sz="3200" dirty="0">
              <a:solidFill>
                <a:schemeClr val="tx1"/>
              </a:solidFill>
              <a:cs typeface="Arial" pitchFamily="34" charset="0"/>
            </a:endParaRPr>
          </a:p>
        </p:txBody>
      </p:sp>
      <p:sp>
        <p:nvSpPr>
          <p:cNvPr id="47" name="Rectangle 12" descr="Project Management&#10;01 Jan '14 - 31 Dec '15"/>
          <p:cNvSpPr>
            <a:spLocks noChangeArrowheads="1"/>
          </p:cNvSpPr>
          <p:nvPr/>
        </p:nvSpPr>
        <p:spPr bwMode="auto">
          <a:xfrm>
            <a:off x="2548133" y="1688067"/>
            <a:ext cx="6859744" cy="412818"/>
          </a:xfrm>
          <a:prstGeom prst="rect">
            <a:avLst/>
          </a:prstGeom>
          <a:solidFill>
            <a:schemeClr val="accent3">
              <a:lumMod val="20000"/>
              <a:lumOff val="80000"/>
            </a:schemeClr>
          </a:solidFill>
          <a:ln/>
          <a:extLst/>
        </p:spPr>
        <p:style>
          <a:lnRef idx="0">
            <a:schemeClr val="accent3"/>
          </a:lnRef>
          <a:fillRef idx="3">
            <a:schemeClr val="accent3"/>
          </a:fillRef>
          <a:effectRef idx="3">
            <a:schemeClr val="accent3"/>
          </a:effectRef>
          <a:fontRef idx="minor">
            <a:schemeClr val="lt1"/>
          </a:fontRef>
        </p:style>
        <p:txBody>
          <a:bodyPr vert="horz" wrap="square" lIns="95251" tIns="9525" rIns="9525" bIns="9525" numCol="1" anchor="t" anchorCtr="0" compatLnSpc="1">
            <a:prstTxWarp prst="textNoShape">
              <a:avLst/>
            </a:prstTxWarp>
          </a:bodyPr>
          <a:lstStyle/>
          <a:p>
            <a:pPr defTabSz="914377" fontAlgn="base">
              <a:spcBef>
                <a:spcPct val="0"/>
              </a:spcBef>
              <a:spcAft>
                <a:spcPct val="0"/>
              </a:spcAft>
            </a:pPr>
            <a:r>
              <a:rPr lang="de-DE" altLang="de-DE" sz="1100" b="1" dirty="0">
                <a:solidFill>
                  <a:schemeClr val="tx1"/>
                </a:solidFill>
                <a:cs typeface="Segoe UI" pitchFamily="34" charset="0"/>
              </a:rPr>
              <a:t>Project Management</a:t>
            </a:r>
            <a:br>
              <a:rPr lang="de-DE" altLang="de-DE" sz="1400" dirty="0">
                <a:solidFill>
                  <a:schemeClr val="tx1"/>
                </a:solidFill>
                <a:cs typeface="Arial" pitchFamily="34" charset="0"/>
              </a:rPr>
            </a:br>
            <a:r>
              <a:rPr lang="de-DE" altLang="de-DE" sz="1100" dirty="0">
                <a:solidFill>
                  <a:schemeClr val="tx1"/>
                </a:solidFill>
                <a:cs typeface="Segoe UI" pitchFamily="34" charset="0"/>
              </a:rPr>
              <a:t>Sep 2020 – March 2022</a:t>
            </a:r>
            <a:endParaRPr lang="de-DE" altLang="de-DE" sz="3200" dirty="0">
              <a:solidFill>
                <a:schemeClr val="tx1"/>
              </a:solidFill>
              <a:cs typeface="Arial" pitchFamily="34" charset="0"/>
            </a:endParaRPr>
          </a:p>
        </p:txBody>
      </p:sp>
      <p:sp>
        <p:nvSpPr>
          <p:cNvPr id="48" name="Rectangle 11" descr="1st Quarter"/>
          <p:cNvSpPr>
            <a:spLocks noChangeArrowheads="1"/>
          </p:cNvSpPr>
          <p:nvPr/>
        </p:nvSpPr>
        <p:spPr bwMode="auto">
          <a:xfrm>
            <a:off x="2452122" y="1310229"/>
            <a:ext cx="519678" cy="28641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28575" tIns="0" rIns="0" bIns="0" numCol="1" anchor="t" anchorCtr="0" compatLnSpc="1">
            <a:prstTxWarp prst="textNoShape">
              <a:avLst/>
            </a:prstTxWarp>
          </a:bodyPr>
          <a:lstStyle/>
          <a:p>
            <a:pPr defTabSz="914377" fontAlgn="base">
              <a:spcBef>
                <a:spcPct val="0"/>
              </a:spcBef>
              <a:spcAft>
                <a:spcPct val="0"/>
              </a:spcAft>
            </a:pPr>
            <a:r>
              <a:rPr lang="de-DE" altLang="de-DE" sz="1000" dirty="0">
                <a:solidFill>
                  <a:srgbClr val="444444"/>
                </a:solidFill>
                <a:latin typeface="Segoe UI" pitchFamily="34" charset="0"/>
                <a:cs typeface="Segoe UI" pitchFamily="34" charset="0"/>
              </a:rPr>
              <a:t>1st </a:t>
            </a:r>
            <a:r>
              <a:rPr lang="de-DE" altLang="de-DE" sz="1000" dirty="0" err="1">
                <a:solidFill>
                  <a:srgbClr val="444444"/>
                </a:solidFill>
                <a:latin typeface="Segoe UI" pitchFamily="34" charset="0"/>
                <a:cs typeface="Segoe UI" pitchFamily="34" charset="0"/>
              </a:rPr>
              <a:t>Quarter</a:t>
            </a:r>
            <a:endParaRPr lang="de-DE" altLang="de-DE" sz="1000" dirty="0">
              <a:latin typeface="Arial" pitchFamily="34" charset="0"/>
              <a:cs typeface="Arial" pitchFamily="34" charset="0"/>
            </a:endParaRPr>
          </a:p>
        </p:txBody>
      </p:sp>
      <p:sp>
        <p:nvSpPr>
          <p:cNvPr id="49" name="Freeform 10"/>
          <p:cNvSpPr>
            <a:spLocks noChangeArrowheads="1"/>
          </p:cNvSpPr>
          <p:nvPr/>
        </p:nvSpPr>
        <p:spPr bwMode="auto">
          <a:xfrm flipH="1">
            <a:off x="2337732" y="1360775"/>
            <a:ext cx="45719" cy="235870"/>
          </a:xfrm>
          <a:custGeom>
            <a:avLst/>
            <a:gdLst>
              <a:gd name="T0" fmla="*/ 14 h 14"/>
              <a:gd name="T1" fmla="*/ 0 h 14"/>
            </a:gdLst>
            <a:ahLst/>
            <a:cxnLst>
              <a:cxn ang="0">
                <a:pos x="0" y="T0"/>
              </a:cxn>
              <a:cxn ang="0">
                <a:pos x="0" y="T1"/>
              </a:cxn>
            </a:cxnLst>
            <a:rect l="0" t="0" r="r" b="b"/>
            <a:pathLst>
              <a:path h="14">
                <a:moveTo>
                  <a:pt x="0" y="14"/>
                </a:moveTo>
                <a:lnTo>
                  <a:pt x="0" y="0"/>
                </a:lnTo>
              </a:path>
            </a:pathLst>
          </a:custGeom>
          <a:solidFill>
            <a:srgbClr val="FFFFFF"/>
          </a:solidFill>
          <a:ln w="1">
            <a:solidFill>
              <a:srgbClr val="444444"/>
            </a:solidFill>
            <a:prstDash val="solid"/>
            <a:round/>
            <a:headEnd/>
            <a:tailEnd/>
          </a:ln>
        </p:spPr>
        <p:txBody>
          <a:bodyPr vert="horz" wrap="square" lIns="91440" tIns="45720" rIns="91440" bIns="45720" numCol="1" anchor="t" anchorCtr="0" compatLnSpc="1">
            <a:prstTxWarp prst="textNoShape">
              <a:avLst/>
            </a:prstTxWarp>
          </a:bodyPr>
          <a:lstStyle/>
          <a:p>
            <a:endParaRPr lang="de-DE" sz="1200"/>
          </a:p>
        </p:txBody>
      </p:sp>
      <p:sp>
        <p:nvSpPr>
          <p:cNvPr id="50" name="Rectangle 9" descr="3rd Quarter"/>
          <p:cNvSpPr>
            <a:spLocks noChangeArrowheads="1"/>
          </p:cNvSpPr>
          <p:nvPr/>
        </p:nvSpPr>
        <p:spPr bwMode="auto">
          <a:xfrm>
            <a:off x="4191000" y="1310229"/>
            <a:ext cx="537001" cy="28641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28575" tIns="0" rIns="0" bIns="0" numCol="1" anchor="t" anchorCtr="0" compatLnSpc="1">
            <a:prstTxWarp prst="textNoShape">
              <a:avLst/>
            </a:prstTxWarp>
          </a:bodyPr>
          <a:lstStyle/>
          <a:p>
            <a:pPr defTabSz="914377" fontAlgn="base">
              <a:spcBef>
                <a:spcPct val="0"/>
              </a:spcBef>
              <a:spcAft>
                <a:spcPct val="0"/>
              </a:spcAft>
            </a:pPr>
            <a:r>
              <a:rPr lang="de-DE" altLang="de-DE" sz="1000" dirty="0">
                <a:solidFill>
                  <a:srgbClr val="444444"/>
                </a:solidFill>
                <a:latin typeface="Segoe UI" pitchFamily="34" charset="0"/>
                <a:cs typeface="Segoe UI" pitchFamily="34" charset="0"/>
              </a:rPr>
              <a:t>2nd </a:t>
            </a:r>
            <a:r>
              <a:rPr lang="de-DE" altLang="de-DE" sz="1000" dirty="0" err="1">
                <a:solidFill>
                  <a:srgbClr val="444444"/>
                </a:solidFill>
                <a:latin typeface="Segoe UI" pitchFamily="34" charset="0"/>
                <a:cs typeface="Segoe UI" pitchFamily="34" charset="0"/>
              </a:rPr>
              <a:t>Quarter</a:t>
            </a:r>
            <a:endParaRPr lang="de-DE" altLang="de-DE" sz="1000" dirty="0">
              <a:latin typeface="Arial" pitchFamily="34" charset="0"/>
              <a:cs typeface="Arial" pitchFamily="34" charset="0"/>
            </a:endParaRPr>
          </a:p>
        </p:txBody>
      </p:sp>
      <p:sp>
        <p:nvSpPr>
          <p:cNvPr id="51" name="Freeform 8"/>
          <p:cNvSpPr>
            <a:spLocks noChangeArrowheads="1"/>
          </p:cNvSpPr>
          <p:nvPr/>
        </p:nvSpPr>
        <p:spPr bwMode="auto">
          <a:xfrm flipH="1">
            <a:off x="4100643" y="1360775"/>
            <a:ext cx="45719" cy="235870"/>
          </a:xfrm>
          <a:custGeom>
            <a:avLst/>
            <a:gdLst>
              <a:gd name="T0" fmla="*/ 14 h 14"/>
              <a:gd name="T1" fmla="*/ 0 h 14"/>
            </a:gdLst>
            <a:ahLst/>
            <a:cxnLst>
              <a:cxn ang="0">
                <a:pos x="0" y="T0"/>
              </a:cxn>
              <a:cxn ang="0">
                <a:pos x="0" y="T1"/>
              </a:cxn>
            </a:cxnLst>
            <a:rect l="0" t="0" r="r" b="b"/>
            <a:pathLst>
              <a:path h="14">
                <a:moveTo>
                  <a:pt x="0" y="14"/>
                </a:moveTo>
                <a:lnTo>
                  <a:pt x="0" y="0"/>
                </a:lnTo>
              </a:path>
            </a:pathLst>
          </a:custGeom>
          <a:solidFill>
            <a:srgbClr val="FFFFFF"/>
          </a:solidFill>
          <a:ln w="1">
            <a:solidFill>
              <a:srgbClr val="444444"/>
            </a:solidFill>
            <a:prstDash val="solid"/>
            <a:round/>
            <a:headEnd/>
            <a:tailEnd/>
          </a:ln>
        </p:spPr>
        <p:txBody>
          <a:bodyPr vert="horz" wrap="square" lIns="91440" tIns="45720" rIns="91440" bIns="45720" numCol="1" anchor="t" anchorCtr="0" compatLnSpc="1">
            <a:prstTxWarp prst="textNoShape">
              <a:avLst/>
            </a:prstTxWarp>
          </a:bodyPr>
          <a:lstStyle/>
          <a:p>
            <a:endParaRPr lang="de-DE" sz="1200"/>
          </a:p>
        </p:txBody>
      </p:sp>
      <p:sp>
        <p:nvSpPr>
          <p:cNvPr id="52" name="Rectangle 7" descr="1st Quarter"/>
          <p:cNvSpPr>
            <a:spLocks noChangeArrowheads="1"/>
          </p:cNvSpPr>
          <p:nvPr/>
        </p:nvSpPr>
        <p:spPr bwMode="auto">
          <a:xfrm>
            <a:off x="5943600" y="1310229"/>
            <a:ext cx="519678" cy="28641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28575" tIns="0" rIns="0" bIns="0" numCol="1" anchor="t" anchorCtr="0" compatLnSpc="1">
            <a:prstTxWarp prst="textNoShape">
              <a:avLst/>
            </a:prstTxWarp>
          </a:bodyPr>
          <a:lstStyle/>
          <a:p>
            <a:pPr defTabSz="914377" fontAlgn="base">
              <a:spcBef>
                <a:spcPct val="0"/>
              </a:spcBef>
              <a:spcAft>
                <a:spcPct val="0"/>
              </a:spcAft>
            </a:pPr>
            <a:r>
              <a:rPr lang="de-DE" altLang="de-DE" sz="1000" dirty="0">
                <a:solidFill>
                  <a:srgbClr val="444444"/>
                </a:solidFill>
                <a:latin typeface="Segoe UI" pitchFamily="34" charset="0"/>
                <a:cs typeface="Segoe UI" pitchFamily="34" charset="0"/>
              </a:rPr>
              <a:t>3rd </a:t>
            </a:r>
            <a:r>
              <a:rPr lang="de-DE" altLang="de-DE" sz="1000" dirty="0" err="1">
                <a:solidFill>
                  <a:srgbClr val="444444"/>
                </a:solidFill>
                <a:latin typeface="Segoe UI" pitchFamily="34" charset="0"/>
                <a:cs typeface="Segoe UI" pitchFamily="34" charset="0"/>
              </a:rPr>
              <a:t>Quarter</a:t>
            </a:r>
            <a:endParaRPr lang="de-DE" altLang="de-DE" sz="1000" dirty="0">
              <a:latin typeface="Arial" pitchFamily="34" charset="0"/>
              <a:cs typeface="Arial" pitchFamily="34" charset="0"/>
            </a:endParaRPr>
          </a:p>
        </p:txBody>
      </p:sp>
      <p:sp>
        <p:nvSpPr>
          <p:cNvPr id="53" name="Freeform 6"/>
          <p:cNvSpPr>
            <a:spLocks noChangeArrowheads="1"/>
          </p:cNvSpPr>
          <p:nvPr/>
        </p:nvSpPr>
        <p:spPr bwMode="auto">
          <a:xfrm flipH="1">
            <a:off x="5890400" y="1360775"/>
            <a:ext cx="45719" cy="235870"/>
          </a:xfrm>
          <a:custGeom>
            <a:avLst/>
            <a:gdLst>
              <a:gd name="T0" fmla="*/ 14 h 14"/>
              <a:gd name="T1" fmla="*/ 0 h 14"/>
            </a:gdLst>
            <a:ahLst/>
            <a:cxnLst>
              <a:cxn ang="0">
                <a:pos x="0" y="T0"/>
              </a:cxn>
              <a:cxn ang="0">
                <a:pos x="0" y="T1"/>
              </a:cxn>
            </a:cxnLst>
            <a:rect l="0" t="0" r="r" b="b"/>
            <a:pathLst>
              <a:path h="14">
                <a:moveTo>
                  <a:pt x="0" y="14"/>
                </a:moveTo>
                <a:lnTo>
                  <a:pt x="0" y="0"/>
                </a:lnTo>
              </a:path>
            </a:pathLst>
          </a:custGeom>
          <a:solidFill>
            <a:srgbClr val="FFFFFF"/>
          </a:solidFill>
          <a:ln w="1">
            <a:solidFill>
              <a:srgbClr val="444444"/>
            </a:solidFill>
            <a:prstDash val="solid"/>
            <a:round/>
            <a:headEnd/>
            <a:tailEnd/>
          </a:ln>
        </p:spPr>
        <p:txBody>
          <a:bodyPr vert="horz" wrap="square" lIns="91440" tIns="45720" rIns="91440" bIns="45720" numCol="1" anchor="t" anchorCtr="0" compatLnSpc="1">
            <a:prstTxWarp prst="textNoShape">
              <a:avLst/>
            </a:prstTxWarp>
          </a:bodyPr>
          <a:lstStyle/>
          <a:p>
            <a:endParaRPr lang="de-DE" sz="1200"/>
          </a:p>
        </p:txBody>
      </p:sp>
      <p:sp>
        <p:nvSpPr>
          <p:cNvPr id="54" name="Rectangle 5" descr="3rd Quarter"/>
          <p:cNvSpPr>
            <a:spLocks noChangeArrowheads="1"/>
          </p:cNvSpPr>
          <p:nvPr/>
        </p:nvSpPr>
        <p:spPr bwMode="auto">
          <a:xfrm>
            <a:off x="8987999" y="1310229"/>
            <a:ext cx="537001" cy="28641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28575" tIns="0" rIns="0" bIns="0" numCol="1" anchor="t" anchorCtr="0" compatLnSpc="1">
            <a:prstTxWarp prst="textNoShape">
              <a:avLst/>
            </a:prstTxWarp>
          </a:bodyPr>
          <a:lstStyle/>
          <a:p>
            <a:pPr defTabSz="914377" fontAlgn="base">
              <a:spcBef>
                <a:spcPct val="0"/>
              </a:spcBef>
              <a:spcAft>
                <a:spcPct val="0"/>
              </a:spcAft>
            </a:pPr>
            <a:r>
              <a:rPr lang="de-DE" altLang="de-DE" sz="1000" dirty="0">
                <a:solidFill>
                  <a:srgbClr val="444444"/>
                </a:solidFill>
                <a:latin typeface="Segoe UI" pitchFamily="34" charset="0"/>
                <a:cs typeface="Segoe UI" pitchFamily="34" charset="0"/>
              </a:rPr>
              <a:t>4th </a:t>
            </a:r>
            <a:r>
              <a:rPr lang="de-DE" altLang="de-DE" sz="1000" dirty="0" err="1">
                <a:solidFill>
                  <a:srgbClr val="444444"/>
                </a:solidFill>
                <a:latin typeface="Segoe UI" pitchFamily="34" charset="0"/>
                <a:cs typeface="Segoe UI" pitchFamily="34" charset="0"/>
              </a:rPr>
              <a:t>Quarter</a:t>
            </a:r>
            <a:endParaRPr lang="de-DE" altLang="de-DE" sz="1000" dirty="0">
              <a:latin typeface="Arial" pitchFamily="34" charset="0"/>
              <a:cs typeface="Arial" pitchFamily="34" charset="0"/>
            </a:endParaRPr>
          </a:p>
        </p:txBody>
      </p:sp>
      <p:sp>
        <p:nvSpPr>
          <p:cNvPr id="55" name="Freeform 4"/>
          <p:cNvSpPr>
            <a:spLocks noChangeArrowheads="1"/>
          </p:cNvSpPr>
          <p:nvPr/>
        </p:nvSpPr>
        <p:spPr bwMode="auto">
          <a:xfrm flipH="1">
            <a:off x="7644360" y="1360775"/>
            <a:ext cx="45719" cy="235870"/>
          </a:xfrm>
          <a:custGeom>
            <a:avLst/>
            <a:gdLst>
              <a:gd name="T0" fmla="*/ 14 h 14"/>
              <a:gd name="T1" fmla="*/ 0 h 14"/>
            </a:gdLst>
            <a:ahLst/>
            <a:cxnLst>
              <a:cxn ang="0">
                <a:pos x="0" y="T0"/>
              </a:cxn>
              <a:cxn ang="0">
                <a:pos x="0" y="T1"/>
              </a:cxn>
            </a:cxnLst>
            <a:rect l="0" t="0" r="r" b="b"/>
            <a:pathLst>
              <a:path h="14">
                <a:moveTo>
                  <a:pt x="0" y="14"/>
                </a:moveTo>
                <a:lnTo>
                  <a:pt x="0" y="0"/>
                </a:lnTo>
              </a:path>
            </a:pathLst>
          </a:custGeom>
          <a:solidFill>
            <a:srgbClr val="FFFFFF"/>
          </a:solidFill>
          <a:ln w="1">
            <a:solidFill>
              <a:srgbClr val="444444"/>
            </a:solidFill>
            <a:prstDash val="solid"/>
            <a:round/>
            <a:headEnd/>
            <a:tailEnd/>
          </a:ln>
        </p:spPr>
        <p:txBody>
          <a:bodyPr vert="horz" wrap="square" lIns="91440" tIns="45720" rIns="91440" bIns="45720" numCol="1" anchor="t" anchorCtr="0" compatLnSpc="1">
            <a:prstTxWarp prst="textNoShape">
              <a:avLst/>
            </a:prstTxWarp>
          </a:bodyPr>
          <a:lstStyle/>
          <a:p>
            <a:endParaRPr lang="de-DE" sz="1200"/>
          </a:p>
        </p:txBody>
      </p:sp>
      <p:sp>
        <p:nvSpPr>
          <p:cNvPr id="56" name="Rectangle 3"/>
          <p:cNvSpPr>
            <a:spLocks noChangeArrowheads="1"/>
          </p:cNvSpPr>
          <p:nvPr/>
        </p:nvSpPr>
        <p:spPr bwMode="auto">
          <a:xfrm flipH="1">
            <a:off x="9434118" y="1310229"/>
            <a:ext cx="45719" cy="28641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28575" tIns="0" rIns="0" bIns="0" numCol="1" anchor="t" anchorCtr="0" compatLnSpc="1">
            <a:prstTxWarp prst="textNoShape">
              <a:avLst/>
            </a:prstTxWarp>
          </a:bodyPr>
          <a:lstStyle/>
          <a:p>
            <a:endParaRPr lang="de-DE" sz="1200"/>
          </a:p>
        </p:txBody>
      </p:sp>
      <p:sp>
        <p:nvSpPr>
          <p:cNvPr id="57" name="Freeform 2"/>
          <p:cNvSpPr>
            <a:spLocks noChangeArrowheads="1"/>
          </p:cNvSpPr>
          <p:nvPr/>
        </p:nvSpPr>
        <p:spPr bwMode="auto">
          <a:xfrm flipH="1">
            <a:off x="9434118" y="1360775"/>
            <a:ext cx="45719" cy="235870"/>
          </a:xfrm>
          <a:custGeom>
            <a:avLst/>
            <a:gdLst>
              <a:gd name="T0" fmla="*/ 14 h 14"/>
              <a:gd name="T1" fmla="*/ 0 h 14"/>
            </a:gdLst>
            <a:ahLst/>
            <a:cxnLst>
              <a:cxn ang="0">
                <a:pos x="0" y="T0"/>
              </a:cxn>
              <a:cxn ang="0">
                <a:pos x="0" y="T1"/>
              </a:cxn>
            </a:cxnLst>
            <a:rect l="0" t="0" r="r" b="b"/>
            <a:pathLst>
              <a:path h="14">
                <a:moveTo>
                  <a:pt x="0" y="14"/>
                </a:moveTo>
                <a:lnTo>
                  <a:pt x="0" y="0"/>
                </a:lnTo>
              </a:path>
            </a:pathLst>
          </a:custGeom>
          <a:solidFill>
            <a:srgbClr val="FFFFFF"/>
          </a:solidFill>
          <a:ln w="1">
            <a:solidFill>
              <a:srgbClr val="444444"/>
            </a:solidFill>
            <a:prstDash val="solid"/>
            <a:round/>
            <a:headEnd/>
            <a:tailEnd/>
          </a:ln>
        </p:spPr>
        <p:txBody>
          <a:bodyPr vert="horz" wrap="square" lIns="91440" tIns="45720" rIns="91440" bIns="45720" numCol="1" anchor="t" anchorCtr="0" compatLnSpc="1">
            <a:prstTxWarp prst="textNoShape">
              <a:avLst/>
            </a:prstTxWarp>
          </a:bodyPr>
          <a:lstStyle/>
          <a:p>
            <a:endParaRPr lang="de-DE" sz="1200"/>
          </a:p>
        </p:txBody>
      </p:sp>
      <p:grpSp>
        <p:nvGrpSpPr>
          <p:cNvPr id="58" name="Group 24"/>
          <p:cNvGrpSpPr>
            <a:grpSpLocks/>
          </p:cNvGrpSpPr>
          <p:nvPr/>
        </p:nvGrpSpPr>
        <p:grpSpPr bwMode="auto">
          <a:xfrm>
            <a:off x="2470181" y="5386956"/>
            <a:ext cx="155904" cy="303261"/>
            <a:chOff x="0" y="0"/>
            <a:chExt cx="100" cy="100"/>
          </a:xfrm>
        </p:grpSpPr>
        <p:sp>
          <p:nvSpPr>
            <p:cNvPr id="59" name="Freeform 26"/>
            <p:cNvSpPr>
              <a:spLocks noChangeArrowheads="1"/>
            </p:cNvSpPr>
            <p:nvPr/>
          </p:nvSpPr>
          <p:spPr bwMode="auto">
            <a:xfrm>
              <a:off x="0" y="0"/>
              <a:ext cx="100" cy="100"/>
            </a:xfrm>
            <a:custGeom>
              <a:avLst/>
              <a:gdLst>
                <a:gd name="T0" fmla="*/ 50 w 100"/>
                <a:gd name="T1" fmla="*/ 0 h 100"/>
                <a:gd name="T2" fmla="*/ 100 w 100"/>
                <a:gd name="T3" fmla="*/ 50 h 100"/>
                <a:gd name="T4" fmla="*/ 50 w 100"/>
                <a:gd name="T5" fmla="*/ 100 h 100"/>
                <a:gd name="T6" fmla="*/ 0 w 100"/>
                <a:gd name="T7" fmla="*/ 50 h 100"/>
                <a:gd name="T8" fmla="*/ 50 w 100"/>
                <a:gd name="T9" fmla="*/ 0 h 100"/>
              </a:gdLst>
              <a:ahLst/>
              <a:cxnLst>
                <a:cxn ang="0">
                  <a:pos x="T0" y="T1"/>
                </a:cxn>
                <a:cxn ang="0">
                  <a:pos x="T2" y="T3"/>
                </a:cxn>
                <a:cxn ang="0">
                  <a:pos x="T4" y="T5"/>
                </a:cxn>
                <a:cxn ang="0">
                  <a:pos x="T6" y="T7"/>
                </a:cxn>
                <a:cxn ang="0">
                  <a:pos x="T8" y="T9"/>
                </a:cxn>
              </a:cxnLst>
              <a:rect l="0" t="0" r="r" b="b"/>
              <a:pathLst>
                <a:path w="100" h="100">
                  <a:moveTo>
                    <a:pt x="50" y="0"/>
                  </a:moveTo>
                  <a:lnTo>
                    <a:pt x="100" y="50"/>
                  </a:lnTo>
                  <a:lnTo>
                    <a:pt x="50" y="100"/>
                  </a:lnTo>
                  <a:lnTo>
                    <a:pt x="0" y="50"/>
                  </a:lnTo>
                  <a:lnTo>
                    <a:pt x="50" y="0"/>
                  </a:lnTo>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sz="1200"/>
            </a:p>
          </p:txBody>
        </p:sp>
        <p:sp>
          <p:nvSpPr>
            <p:cNvPr id="60" name="Freeform 25"/>
            <p:cNvSpPr>
              <a:spLocks noChangeArrowheads="1"/>
            </p:cNvSpPr>
            <p:nvPr/>
          </p:nvSpPr>
          <p:spPr bwMode="auto">
            <a:xfrm>
              <a:off x="25" y="25"/>
              <a:ext cx="50" cy="50"/>
            </a:xfrm>
            <a:custGeom>
              <a:avLst/>
              <a:gdLst>
                <a:gd name="T0" fmla="*/ 25 w 50"/>
                <a:gd name="T1" fmla="*/ 0 h 50"/>
                <a:gd name="T2" fmla="*/ 50 w 50"/>
                <a:gd name="T3" fmla="*/ 25 h 50"/>
                <a:gd name="T4" fmla="*/ 25 w 50"/>
                <a:gd name="T5" fmla="*/ 50 h 50"/>
                <a:gd name="T6" fmla="*/ 0 w 50"/>
                <a:gd name="T7" fmla="*/ 25 h 50"/>
                <a:gd name="T8" fmla="*/ 25 w 50"/>
                <a:gd name="T9" fmla="*/ 0 h 50"/>
              </a:gdLst>
              <a:ahLst/>
              <a:cxnLst>
                <a:cxn ang="0">
                  <a:pos x="T0" y="T1"/>
                </a:cxn>
                <a:cxn ang="0">
                  <a:pos x="T2" y="T3"/>
                </a:cxn>
                <a:cxn ang="0">
                  <a:pos x="T4" y="T5"/>
                </a:cxn>
                <a:cxn ang="0">
                  <a:pos x="T6" y="T7"/>
                </a:cxn>
                <a:cxn ang="0">
                  <a:pos x="T8" y="T9"/>
                </a:cxn>
              </a:cxnLst>
              <a:rect l="0" t="0" r="r" b="b"/>
              <a:pathLst>
                <a:path w="50" h="50">
                  <a:moveTo>
                    <a:pt x="25" y="0"/>
                  </a:moveTo>
                  <a:lnTo>
                    <a:pt x="50" y="25"/>
                  </a:lnTo>
                  <a:lnTo>
                    <a:pt x="25" y="50"/>
                  </a:lnTo>
                  <a:lnTo>
                    <a:pt x="0" y="25"/>
                  </a:lnTo>
                  <a:lnTo>
                    <a:pt x="25" y="0"/>
                  </a:lnTo>
                </a:path>
              </a:pathLst>
            </a:custGeom>
            <a:solidFill>
              <a:srgbClr val="444444"/>
            </a:solidFill>
            <a:ln w="1">
              <a:solidFill>
                <a:srgbClr val="444444"/>
              </a:solidFill>
              <a:round/>
              <a:headEnd/>
              <a:tailEnd/>
            </a:ln>
          </p:spPr>
          <p:txBody>
            <a:bodyPr vert="horz" wrap="square" lIns="91440" tIns="45720" rIns="91440" bIns="45720" numCol="1" anchor="t" anchorCtr="0" compatLnSpc="1">
              <a:prstTxWarp prst="textNoShape">
                <a:avLst/>
              </a:prstTxWarp>
            </a:bodyPr>
            <a:lstStyle/>
            <a:p>
              <a:endParaRPr lang="de-DE" sz="1200"/>
            </a:p>
          </p:txBody>
        </p:sp>
      </p:grpSp>
      <p:cxnSp>
        <p:nvCxnSpPr>
          <p:cNvPr id="61" name="Gerader Verbinder 60"/>
          <p:cNvCxnSpPr/>
          <p:nvPr/>
        </p:nvCxnSpPr>
        <p:spPr>
          <a:xfrm flipH="1">
            <a:off x="2360591" y="1323125"/>
            <a:ext cx="1609" cy="4862488"/>
          </a:xfrm>
          <a:prstGeom prst="line">
            <a:avLst/>
          </a:prstGeom>
        </p:spPr>
        <p:style>
          <a:lnRef idx="2">
            <a:schemeClr val="accent1"/>
          </a:lnRef>
          <a:fillRef idx="0">
            <a:schemeClr val="accent1"/>
          </a:fillRef>
          <a:effectRef idx="1">
            <a:schemeClr val="accent1"/>
          </a:effectRef>
          <a:fontRef idx="minor">
            <a:schemeClr val="tx1"/>
          </a:fontRef>
        </p:style>
      </p:cxnSp>
      <p:sp>
        <p:nvSpPr>
          <p:cNvPr id="62" name="Textfeld 61"/>
          <p:cNvSpPr txBox="1"/>
          <p:nvPr/>
        </p:nvSpPr>
        <p:spPr>
          <a:xfrm>
            <a:off x="2402223" y="976387"/>
            <a:ext cx="770853" cy="307777"/>
          </a:xfrm>
          <a:prstGeom prst="rect">
            <a:avLst/>
          </a:prstGeom>
          <a:noFill/>
        </p:spPr>
        <p:txBody>
          <a:bodyPr wrap="square" rtlCol="0">
            <a:spAutoFit/>
          </a:bodyPr>
          <a:lstStyle/>
          <a:p>
            <a:r>
              <a:rPr lang="de-DE" sz="1400" dirty="0"/>
              <a:t>2019</a:t>
            </a:r>
          </a:p>
        </p:txBody>
      </p:sp>
      <p:sp>
        <p:nvSpPr>
          <p:cNvPr id="63" name="Textfeld 62"/>
          <p:cNvSpPr txBox="1"/>
          <p:nvPr/>
        </p:nvSpPr>
        <p:spPr>
          <a:xfrm>
            <a:off x="4241713" y="976095"/>
            <a:ext cx="770853" cy="307777"/>
          </a:xfrm>
          <a:prstGeom prst="rect">
            <a:avLst/>
          </a:prstGeom>
          <a:noFill/>
        </p:spPr>
        <p:txBody>
          <a:bodyPr wrap="square" rtlCol="0">
            <a:spAutoFit/>
          </a:bodyPr>
          <a:lstStyle/>
          <a:p>
            <a:r>
              <a:rPr lang="de-DE" sz="1400" dirty="0"/>
              <a:t>2020</a:t>
            </a:r>
          </a:p>
        </p:txBody>
      </p:sp>
      <p:sp>
        <p:nvSpPr>
          <p:cNvPr id="64" name="Textfeld 63"/>
          <p:cNvSpPr txBox="1"/>
          <p:nvPr/>
        </p:nvSpPr>
        <p:spPr>
          <a:xfrm>
            <a:off x="6080927" y="958926"/>
            <a:ext cx="770853" cy="307777"/>
          </a:xfrm>
          <a:prstGeom prst="rect">
            <a:avLst/>
          </a:prstGeom>
          <a:noFill/>
        </p:spPr>
        <p:txBody>
          <a:bodyPr wrap="square" rtlCol="0">
            <a:spAutoFit/>
          </a:bodyPr>
          <a:lstStyle/>
          <a:p>
            <a:r>
              <a:rPr lang="de-DE" sz="1400" dirty="0"/>
              <a:t>2021</a:t>
            </a:r>
          </a:p>
        </p:txBody>
      </p:sp>
      <p:sp>
        <p:nvSpPr>
          <p:cNvPr id="65" name="Textfeld 64"/>
          <p:cNvSpPr txBox="1"/>
          <p:nvPr/>
        </p:nvSpPr>
        <p:spPr>
          <a:xfrm>
            <a:off x="3712985" y="5693170"/>
            <a:ext cx="836828" cy="492443"/>
          </a:xfrm>
          <a:prstGeom prst="rect">
            <a:avLst/>
          </a:prstGeom>
          <a:noFill/>
        </p:spPr>
        <p:txBody>
          <a:bodyPr wrap="square" rtlCol="0">
            <a:spAutoFit/>
          </a:bodyPr>
          <a:lstStyle/>
          <a:p>
            <a:pPr algn="ctr"/>
            <a:r>
              <a:rPr lang="de-DE" sz="1300" dirty="0" err="1"/>
              <a:t>Dec</a:t>
            </a:r>
            <a:endParaRPr lang="de-DE" sz="1300" dirty="0"/>
          </a:p>
          <a:p>
            <a:pPr algn="ctr"/>
            <a:r>
              <a:rPr lang="de-DE" sz="1300" dirty="0"/>
              <a:t>2019</a:t>
            </a:r>
          </a:p>
        </p:txBody>
      </p:sp>
      <p:sp>
        <p:nvSpPr>
          <p:cNvPr id="66" name="Textfeld 65"/>
          <p:cNvSpPr txBox="1"/>
          <p:nvPr/>
        </p:nvSpPr>
        <p:spPr>
          <a:xfrm>
            <a:off x="8997453" y="5600751"/>
            <a:ext cx="836828" cy="492443"/>
          </a:xfrm>
          <a:prstGeom prst="rect">
            <a:avLst/>
          </a:prstGeom>
          <a:noFill/>
        </p:spPr>
        <p:txBody>
          <a:bodyPr wrap="square" rtlCol="0">
            <a:spAutoFit/>
          </a:bodyPr>
          <a:lstStyle/>
          <a:p>
            <a:pPr algn="ctr"/>
            <a:r>
              <a:rPr lang="de-DE" sz="1300" dirty="0"/>
              <a:t>March</a:t>
            </a:r>
          </a:p>
          <a:p>
            <a:pPr algn="ctr"/>
            <a:r>
              <a:rPr lang="de-DE" sz="1300" dirty="0"/>
              <a:t>2022</a:t>
            </a:r>
          </a:p>
        </p:txBody>
      </p:sp>
      <p:sp>
        <p:nvSpPr>
          <p:cNvPr id="68" name="Rectangle 15" descr="Technical Development&#10;01 Jul '14 - 30 Jul '15"/>
          <p:cNvSpPr>
            <a:spLocks noChangeArrowheads="1"/>
          </p:cNvSpPr>
          <p:nvPr/>
        </p:nvSpPr>
        <p:spPr bwMode="auto">
          <a:xfrm>
            <a:off x="5776065" y="3714301"/>
            <a:ext cx="1796036" cy="379682"/>
          </a:xfrm>
          <a:prstGeom prst="rect">
            <a:avLst/>
          </a:prstGeom>
          <a:solidFill>
            <a:schemeClr val="accent3">
              <a:lumMod val="20000"/>
              <a:lumOff val="80000"/>
            </a:schemeClr>
          </a:solidFill>
          <a:ln/>
          <a:extLst/>
        </p:spPr>
        <p:style>
          <a:lnRef idx="0">
            <a:schemeClr val="accent3"/>
          </a:lnRef>
          <a:fillRef idx="3">
            <a:schemeClr val="accent3"/>
          </a:fillRef>
          <a:effectRef idx="3">
            <a:schemeClr val="accent3"/>
          </a:effectRef>
          <a:fontRef idx="minor">
            <a:schemeClr val="lt1"/>
          </a:fontRef>
        </p:style>
        <p:txBody>
          <a:bodyPr vert="horz" wrap="square" lIns="95251" tIns="9525" rIns="9525" bIns="9525" numCol="1" anchor="t" anchorCtr="0" compatLnSpc="1">
            <a:prstTxWarp prst="textNoShape">
              <a:avLst/>
            </a:prstTxWarp>
          </a:bodyPr>
          <a:lstStyle/>
          <a:p>
            <a:pPr defTabSz="914377" fontAlgn="base">
              <a:spcBef>
                <a:spcPct val="0"/>
              </a:spcBef>
              <a:spcAft>
                <a:spcPct val="0"/>
              </a:spcAft>
            </a:pPr>
            <a:r>
              <a:rPr lang="de-DE" altLang="de-DE" sz="1100" b="1" dirty="0" err="1">
                <a:solidFill>
                  <a:schemeClr val="tx1"/>
                </a:solidFill>
                <a:cs typeface="Segoe UI" pitchFamily="34" charset="0"/>
              </a:rPr>
              <a:t>Intellectual</a:t>
            </a:r>
            <a:r>
              <a:rPr lang="de-DE" altLang="de-DE" sz="1100" b="1" dirty="0">
                <a:solidFill>
                  <a:schemeClr val="tx1"/>
                </a:solidFill>
                <a:cs typeface="Segoe UI" pitchFamily="34" charset="0"/>
              </a:rPr>
              <a:t> Output 4:   </a:t>
            </a:r>
          </a:p>
          <a:p>
            <a:pPr defTabSz="914377" fontAlgn="base">
              <a:spcBef>
                <a:spcPct val="0"/>
              </a:spcBef>
              <a:spcAft>
                <a:spcPct val="0"/>
              </a:spcAft>
            </a:pPr>
            <a:r>
              <a:rPr lang="de-DE" altLang="de-DE" sz="1100" dirty="0" err="1">
                <a:solidFill>
                  <a:schemeClr val="tx1"/>
                </a:solidFill>
                <a:cs typeface="Segoe UI" pitchFamily="34" charset="0"/>
              </a:rPr>
              <a:t>Dec</a:t>
            </a:r>
            <a:r>
              <a:rPr lang="de-DE" altLang="de-DE" sz="1100" dirty="0">
                <a:solidFill>
                  <a:schemeClr val="tx1"/>
                </a:solidFill>
                <a:cs typeface="Segoe UI" pitchFamily="34" charset="0"/>
              </a:rPr>
              <a:t> 20 – </a:t>
            </a:r>
            <a:r>
              <a:rPr lang="de-DE" altLang="de-DE" sz="1100" dirty="0" err="1">
                <a:solidFill>
                  <a:schemeClr val="tx1"/>
                </a:solidFill>
                <a:cs typeface="Segoe UI" pitchFamily="34" charset="0"/>
              </a:rPr>
              <a:t>Oct</a:t>
            </a:r>
            <a:r>
              <a:rPr lang="de-DE" altLang="de-DE" sz="1100" dirty="0">
                <a:solidFill>
                  <a:schemeClr val="tx1"/>
                </a:solidFill>
                <a:cs typeface="Segoe UI" pitchFamily="34" charset="0"/>
              </a:rPr>
              <a:t> 21</a:t>
            </a:r>
            <a:endParaRPr lang="de-DE" altLang="de-DE" sz="3200" dirty="0">
              <a:solidFill>
                <a:schemeClr val="tx1"/>
              </a:solidFill>
              <a:cs typeface="Arial" pitchFamily="34" charset="0"/>
            </a:endParaRPr>
          </a:p>
        </p:txBody>
      </p:sp>
      <p:sp>
        <p:nvSpPr>
          <p:cNvPr id="69" name="Rectangle 15" descr="Technical Development&#10;01 Jul '14 - 30 Jul '15"/>
          <p:cNvSpPr>
            <a:spLocks noChangeArrowheads="1"/>
          </p:cNvSpPr>
          <p:nvPr/>
        </p:nvSpPr>
        <p:spPr bwMode="auto">
          <a:xfrm>
            <a:off x="4399525" y="4177607"/>
            <a:ext cx="2943384" cy="447651"/>
          </a:xfrm>
          <a:prstGeom prst="rect">
            <a:avLst/>
          </a:prstGeom>
          <a:solidFill>
            <a:schemeClr val="accent3">
              <a:lumMod val="20000"/>
              <a:lumOff val="80000"/>
            </a:schemeClr>
          </a:solidFill>
          <a:ln/>
          <a:extLst/>
        </p:spPr>
        <p:style>
          <a:lnRef idx="0">
            <a:schemeClr val="accent3"/>
          </a:lnRef>
          <a:fillRef idx="3">
            <a:schemeClr val="accent3"/>
          </a:fillRef>
          <a:effectRef idx="3">
            <a:schemeClr val="accent3"/>
          </a:effectRef>
          <a:fontRef idx="minor">
            <a:schemeClr val="lt1"/>
          </a:fontRef>
        </p:style>
        <p:txBody>
          <a:bodyPr vert="horz" wrap="square" lIns="95251" tIns="9525" rIns="9525" bIns="9525" numCol="1" anchor="t" anchorCtr="0" compatLnSpc="1">
            <a:prstTxWarp prst="textNoShape">
              <a:avLst/>
            </a:prstTxWarp>
          </a:bodyPr>
          <a:lstStyle/>
          <a:p>
            <a:pPr defTabSz="914377" fontAlgn="base">
              <a:spcBef>
                <a:spcPct val="0"/>
              </a:spcBef>
              <a:spcAft>
                <a:spcPct val="0"/>
              </a:spcAft>
            </a:pPr>
            <a:r>
              <a:rPr lang="de-DE" altLang="de-DE" sz="1100" b="1" dirty="0" err="1">
                <a:solidFill>
                  <a:schemeClr val="tx1"/>
                </a:solidFill>
                <a:cs typeface="Segoe UI" pitchFamily="34" charset="0"/>
              </a:rPr>
              <a:t>Intellectual</a:t>
            </a:r>
            <a:r>
              <a:rPr lang="de-DE" altLang="de-DE" sz="1100" b="1" dirty="0">
                <a:solidFill>
                  <a:schemeClr val="tx1"/>
                </a:solidFill>
                <a:cs typeface="Segoe UI" pitchFamily="34" charset="0"/>
              </a:rPr>
              <a:t> Output 5:   </a:t>
            </a:r>
          </a:p>
          <a:p>
            <a:pPr defTabSz="914377" fontAlgn="base">
              <a:spcBef>
                <a:spcPct val="0"/>
              </a:spcBef>
              <a:spcAft>
                <a:spcPct val="0"/>
              </a:spcAft>
            </a:pPr>
            <a:r>
              <a:rPr lang="de-DE" altLang="de-DE" sz="1100" dirty="0">
                <a:solidFill>
                  <a:schemeClr val="tx1"/>
                </a:solidFill>
                <a:cs typeface="Segoe UI" pitchFamily="34" charset="0"/>
              </a:rPr>
              <a:t>Jan 20 – Sep 21</a:t>
            </a:r>
            <a:endParaRPr lang="de-DE" altLang="de-DE" sz="3200" dirty="0">
              <a:solidFill>
                <a:schemeClr val="tx1"/>
              </a:solidFill>
              <a:cs typeface="Arial" pitchFamily="34" charset="0"/>
            </a:endParaRPr>
          </a:p>
        </p:txBody>
      </p:sp>
      <p:grpSp>
        <p:nvGrpSpPr>
          <p:cNvPr id="70" name="Group 24"/>
          <p:cNvGrpSpPr>
            <a:grpSpLocks/>
          </p:cNvGrpSpPr>
          <p:nvPr/>
        </p:nvGrpSpPr>
        <p:grpSpPr bwMode="auto">
          <a:xfrm>
            <a:off x="7645397" y="5383549"/>
            <a:ext cx="155904" cy="303261"/>
            <a:chOff x="0" y="0"/>
            <a:chExt cx="100" cy="100"/>
          </a:xfrm>
        </p:grpSpPr>
        <p:sp>
          <p:nvSpPr>
            <p:cNvPr id="71" name="Freeform 26"/>
            <p:cNvSpPr>
              <a:spLocks noChangeArrowheads="1"/>
            </p:cNvSpPr>
            <p:nvPr/>
          </p:nvSpPr>
          <p:spPr bwMode="auto">
            <a:xfrm>
              <a:off x="0" y="0"/>
              <a:ext cx="100" cy="100"/>
            </a:xfrm>
            <a:custGeom>
              <a:avLst/>
              <a:gdLst>
                <a:gd name="T0" fmla="*/ 50 w 100"/>
                <a:gd name="T1" fmla="*/ 0 h 100"/>
                <a:gd name="T2" fmla="*/ 100 w 100"/>
                <a:gd name="T3" fmla="*/ 50 h 100"/>
                <a:gd name="T4" fmla="*/ 50 w 100"/>
                <a:gd name="T5" fmla="*/ 100 h 100"/>
                <a:gd name="T6" fmla="*/ 0 w 100"/>
                <a:gd name="T7" fmla="*/ 50 h 100"/>
                <a:gd name="T8" fmla="*/ 50 w 100"/>
                <a:gd name="T9" fmla="*/ 0 h 100"/>
              </a:gdLst>
              <a:ahLst/>
              <a:cxnLst>
                <a:cxn ang="0">
                  <a:pos x="T0" y="T1"/>
                </a:cxn>
                <a:cxn ang="0">
                  <a:pos x="T2" y="T3"/>
                </a:cxn>
                <a:cxn ang="0">
                  <a:pos x="T4" y="T5"/>
                </a:cxn>
                <a:cxn ang="0">
                  <a:pos x="T6" y="T7"/>
                </a:cxn>
                <a:cxn ang="0">
                  <a:pos x="T8" y="T9"/>
                </a:cxn>
              </a:cxnLst>
              <a:rect l="0" t="0" r="r" b="b"/>
              <a:pathLst>
                <a:path w="100" h="100">
                  <a:moveTo>
                    <a:pt x="50" y="0"/>
                  </a:moveTo>
                  <a:lnTo>
                    <a:pt x="100" y="50"/>
                  </a:lnTo>
                  <a:lnTo>
                    <a:pt x="50" y="100"/>
                  </a:lnTo>
                  <a:lnTo>
                    <a:pt x="0" y="50"/>
                  </a:lnTo>
                  <a:lnTo>
                    <a:pt x="50" y="0"/>
                  </a:lnTo>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sz="1200"/>
            </a:p>
          </p:txBody>
        </p:sp>
        <p:sp>
          <p:nvSpPr>
            <p:cNvPr id="72" name="Freeform 25"/>
            <p:cNvSpPr>
              <a:spLocks noChangeArrowheads="1"/>
            </p:cNvSpPr>
            <p:nvPr/>
          </p:nvSpPr>
          <p:spPr bwMode="auto">
            <a:xfrm>
              <a:off x="25" y="25"/>
              <a:ext cx="50" cy="50"/>
            </a:xfrm>
            <a:custGeom>
              <a:avLst/>
              <a:gdLst>
                <a:gd name="T0" fmla="*/ 25 w 50"/>
                <a:gd name="T1" fmla="*/ 0 h 50"/>
                <a:gd name="T2" fmla="*/ 50 w 50"/>
                <a:gd name="T3" fmla="*/ 25 h 50"/>
                <a:gd name="T4" fmla="*/ 25 w 50"/>
                <a:gd name="T5" fmla="*/ 50 h 50"/>
                <a:gd name="T6" fmla="*/ 0 w 50"/>
                <a:gd name="T7" fmla="*/ 25 h 50"/>
                <a:gd name="T8" fmla="*/ 25 w 50"/>
                <a:gd name="T9" fmla="*/ 0 h 50"/>
              </a:gdLst>
              <a:ahLst/>
              <a:cxnLst>
                <a:cxn ang="0">
                  <a:pos x="T0" y="T1"/>
                </a:cxn>
                <a:cxn ang="0">
                  <a:pos x="T2" y="T3"/>
                </a:cxn>
                <a:cxn ang="0">
                  <a:pos x="T4" y="T5"/>
                </a:cxn>
                <a:cxn ang="0">
                  <a:pos x="T6" y="T7"/>
                </a:cxn>
                <a:cxn ang="0">
                  <a:pos x="T8" y="T9"/>
                </a:cxn>
              </a:cxnLst>
              <a:rect l="0" t="0" r="r" b="b"/>
              <a:pathLst>
                <a:path w="50" h="50">
                  <a:moveTo>
                    <a:pt x="25" y="0"/>
                  </a:moveTo>
                  <a:lnTo>
                    <a:pt x="50" y="25"/>
                  </a:lnTo>
                  <a:lnTo>
                    <a:pt x="25" y="50"/>
                  </a:lnTo>
                  <a:lnTo>
                    <a:pt x="0" y="25"/>
                  </a:lnTo>
                  <a:lnTo>
                    <a:pt x="25" y="0"/>
                  </a:lnTo>
                </a:path>
              </a:pathLst>
            </a:custGeom>
            <a:solidFill>
              <a:srgbClr val="444444"/>
            </a:solidFill>
            <a:ln w="1">
              <a:solidFill>
                <a:srgbClr val="444444"/>
              </a:solidFill>
              <a:round/>
              <a:headEnd/>
              <a:tailEnd/>
            </a:ln>
          </p:spPr>
          <p:txBody>
            <a:bodyPr vert="horz" wrap="square" lIns="91440" tIns="45720" rIns="91440" bIns="45720" numCol="1" anchor="t" anchorCtr="0" compatLnSpc="1">
              <a:prstTxWarp prst="textNoShape">
                <a:avLst/>
              </a:prstTxWarp>
            </a:bodyPr>
            <a:lstStyle/>
            <a:p>
              <a:endParaRPr lang="de-DE" sz="1200"/>
            </a:p>
          </p:txBody>
        </p:sp>
      </p:grpSp>
      <p:sp>
        <p:nvSpPr>
          <p:cNvPr id="73" name="Textfeld 72"/>
          <p:cNvSpPr txBox="1"/>
          <p:nvPr/>
        </p:nvSpPr>
        <p:spPr>
          <a:xfrm>
            <a:off x="7304935" y="5622453"/>
            <a:ext cx="836828" cy="492443"/>
          </a:xfrm>
          <a:prstGeom prst="rect">
            <a:avLst/>
          </a:prstGeom>
          <a:noFill/>
        </p:spPr>
        <p:txBody>
          <a:bodyPr wrap="square" rtlCol="0">
            <a:spAutoFit/>
          </a:bodyPr>
          <a:lstStyle/>
          <a:p>
            <a:pPr algn="ctr"/>
            <a:r>
              <a:rPr lang="de-DE" sz="1300" dirty="0" err="1"/>
              <a:t>Dec</a:t>
            </a:r>
            <a:endParaRPr lang="de-DE" sz="1300" dirty="0"/>
          </a:p>
          <a:p>
            <a:pPr algn="ctr"/>
            <a:r>
              <a:rPr lang="de-DE" sz="1300" dirty="0"/>
              <a:t>2021</a:t>
            </a:r>
          </a:p>
        </p:txBody>
      </p:sp>
      <p:sp>
        <p:nvSpPr>
          <p:cNvPr id="74" name="Textfeld 73"/>
          <p:cNvSpPr txBox="1"/>
          <p:nvPr/>
        </p:nvSpPr>
        <p:spPr>
          <a:xfrm>
            <a:off x="8546594" y="979143"/>
            <a:ext cx="770853" cy="307777"/>
          </a:xfrm>
          <a:prstGeom prst="rect">
            <a:avLst/>
          </a:prstGeom>
          <a:noFill/>
        </p:spPr>
        <p:txBody>
          <a:bodyPr wrap="square" rtlCol="0">
            <a:spAutoFit/>
          </a:bodyPr>
          <a:lstStyle/>
          <a:p>
            <a:r>
              <a:rPr lang="de-DE" sz="1400" dirty="0"/>
              <a:t>2022</a:t>
            </a:r>
          </a:p>
        </p:txBody>
      </p:sp>
      <p:sp>
        <p:nvSpPr>
          <p:cNvPr id="75" name="Textfeld 74"/>
          <p:cNvSpPr txBox="1"/>
          <p:nvPr/>
        </p:nvSpPr>
        <p:spPr>
          <a:xfrm>
            <a:off x="2207671" y="5644976"/>
            <a:ext cx="836828" cy="492443"/>
          </a:xfrm>
          <a:prstGeom prst="rect">
            <a:avLst/>
          </a:prstGeom>
          <a:noFill/>
        </p:spPr>
        <p:txBody>
          <a:bodyPr wrap="square" rtlCol="0">
            <a:spAutoFit/>
          </a:bodyPr>
          <a:lstStyle/>
          <a:p>
            <a:pPr algn="ctr"/>
            <a:r>
              <a:rPr lang="de-DE" sz="1300" dirty="0"/>
              <a:t>Sep</a:t>
            </a:r>
          </a:p>
          <a:p>
            <a:pPr algn="ctr"/>
            <a:r>
              <a:rPr lang="de-DE" sz="1300" dirty="0"/>
              <a:t>2019</a:t>
            </a:r>
          </a:p>
        </p:txBody>
      </p:sp>
      <p:sp>
        <p:nvSpPr>
          <p:cNvPr id="76" name="Rectangle 15" descr="Technical Development&#10;01 Jul '14 - 30 Jul '15"/>
          <p:cNvSpPr>
            <a:spLocks noChangeArrowheads="1"/>
          </p:cNvSpPr>
          <p:nvPr/>
        </p:nvSpPr>
        <p:spPr bwMode="auto">
          <a:xfrm>
            <a:off x="5925834" y="4719838"/>
            <a:ext cx="1685242" cy="434818"/>
          </a:xfrm>
          <a:prstGeom prst="rect">
            <a:avLst/>
          </a:prstGeom>
          <a:solidFill>
            <a:schemeClr val="accent3">
              <a:lumMod val="20000"/>
              <a:lumOff val="80000"/>
            </a:schemeClr>
          </a:solidFill>
          <a:ln/>
          <a:extLst/>
        </p:spPr>
        <p:style>
          <a:lnRef idx="0">
            <a:schemeClr val="accent3"/>
          </a:lnRef>
          <a:fillRef idx="3">
            <a:schemeClr val="accent3"/>
          </a:fillRef>
          <a:effectRef idx="3">
            <a:schemeClr val="accent3"/>
          </a:effectRef>
          <a:fontRef idx="minor">
            <a:schemeClr val="lt1"/>
          </a:fontRef>
        </p:style>
        <p:txBody>
          <a:bodyPr vert="horz" wrap="square" lIns="95251" tIns="9525" rIns="9525" bIns="9525" numCol="1" anchor="t" anchorCtr="0" compatLnSpc="1">
            <a:prstTxWarp prst="textNoShape">
              <a:avLst/>
            </a:prstTxWarp>
          </a:bodyPr>
          <a:lstStyle/>
          <a:p>
            <a:pPr defTabSz="914377" fontAlgn="base">
              <a:spcBef>
                <a:spcPct val="0"/>
              </a:spcBef>
              <a:spcAft>
                <a:spcPct val="0"/>
              </a:spcAft>
            </a:pPr>
            <a:r>
              <a:rPr lang="de-DE" altLang="de-DE" sz="1100" b="1" dirty="0" err="1">
                <a:solidFill>
                  <a:schemeClr val="tx1"/>
                </a:solidFill>
                <a:cs typeface="Segoe UI" pitchFamily="34" charset="0"/>
              </a:rPr>
              <a:t>Intellectual</a:t>
            </a:r>
            <a:r>
              <a:rPr lang="de-DE" altLang="de-DE" sz="1100" b="1" dirty="0">
                <a:solidFill>
                  <a:schemeClr val="tx1"/>
                </a:solidFill>
                <a:cs typeface="Segoe UI" pitchFamily="34" charset="0"/>
              </a:rPr>
              <a:t> Output 6:   </a:t>
            </a:r>
          </a:p>
          <a:p>
            <a:pPr defTabSz="914377" fontAlgn="base">
              <a:spcBef>
                <a:spcPct val="0"/>
              </a:spcBef>
              <a:spcAft>
                <a:spcPct val="0"/>
              </a:spcAft>
            </a:pPr>
            <a:r>
              <a:rPr lang="de-DE" altLang="de-DE" sz="1100" dirty="0">
                <a:solidFill>
                  <a:schemeClr val="tx1"/>
                </a:solidFill>
                <a:cs typeface="Segoe UI" pitchFamily="34" charset="0"/>
              </a:rPr>
              <a:t>Jan 21 – </a:t>
            </a:r>
            <a:r>
              <a:rPr lang="de-DE" altLang="de-DE" sz="1100" dirty="0" err="1">
                <a:solidFill>
                  <a:schemeClr val="tx1"/>
                </a:solidFill>
                <a:cs typeface="Segoe UI" pitchFamily="34" charset="0"/>
              </a:rPr>
              <a:t>Oct</a:t>
            </a:r>
            <a:r>
              <a:rPr lang="de-DE" altLang="de-DE" sz="1100" dirty="0">
                <a:solidFill>
                  <a:schemeClr val="tx1"/>
                </a:solidFill>
                <a:cs typeface="Segoe UI" pitchFamily="34" charset="0"/>
              </a:rPr>
              <a:t> 21</a:t>
            </a:r>
            <a:endParaRPr lang="de-DE" altLang="de-DE" sz="3200" dirty="0">
              <a:solidFill>
                <a:schemeClr val="tx1"/>
              </a:solidFill>
              <a:cs typeface="Arial" pitchFamily="34" charset="0"/>
            </a:endParaRPr>
          </a:p>
        </p:txBody>
      </p:sp>
      <p:sp>
        <p:nvSpPr>
          <p:cNvPr id="80" name="Textfeld 79"/>
          <p:cNvSpPr txBox="1"/>
          <p:nvPr/>
        </p:nvSpPr>
        <p:spPr>
          <a:xfrm>
            <a:off x="5549938" y="5647926"/>
            <a:ext cx="836828" cy="492443"/>
          </a:xfrm>
          <a:prstGeom prst="rect">
            <a:avLst/>
          </a:prstGeom>
          <a:noFill/>
        </p:spPr>
        <p:txBody>
          <a:bodyPr wrap="square" rtlCol="0">
            <a:spAutoFit/>
          </a:bodyPr>
          <a:lstStyle/>
          <a:p>
            <a:pPr algn="ctr"/>
            <a:r>
              <a:rPr lang="de-DE" sz="1300" dirty="0" err="1"/>
              <a:t>Dec</a:t>
            </a:r>
            <a:endParaRPr lang="de-DE" sz="1300" dirty="0"/>
          </a:p>
          <a:p>
            <a:pPr algn="ctr"/>
            <a:r>
              <a:rPr lang="de-DE" sz="1300" dirty="0"/>
              <a:t>2020</a:t>
            </a:r>
          </a:p>
        </p:txBody>
      </p:sp>
      <p:sp>
        <p:nvSpPr>
          <p:cNvPr id="81" name="Rectangle 40" descr="01 Jan '14"/>
          <p:cNvSpPr>
            <a:spLocks noChangeArrowheads="1"/>
          </p:cNvSpPr>
          <p:nvPr/>
        </p:nvSpPr>
        <p:spPr bwMode="auto">
          <a:xfrm>
            <a:off x="9509638" y="1686708"/>
            <a:ext cx="935949" cy="57282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defTabSz="914377" fontAlgn="base">
              <a:spcBef>
                <a:spcPct val="0"/>
              </a:spcBef>
              <a:spcAft>
                <a:spcPct val="0"/>
              </a:spcAft>
            </a:pPr>
            <a:r>
              <a:rPr lang="de-DE" altLang="de-DE" sz="1000" dirty="0">
                <a:solidFill>
                  <a:srgbClr val="444444"/>
                </a:solidFill>
                <a:latin typeface="Segoe UI" pitchFamily="34" charset="0"/>
                <a:cs typeface="Segoe UI" pitchFamily="34" charset="0"/>
              </a:rPr>
              <a:t>End</a:t>
            </a:r>
            <a:br>
              <a:rPr lang="de-DE" altLang="de-DE" sz="1000" dirty="0">
                <a:latin typeface="Arial" pitchFamily="34" charset="0"/>
                <a:cs typeface="Arial" pitchFamily="34" charset="0"/>
              </a:rPr>
            </a:br>
            <a:r>
              <a:rPr lang="de-DE" altLang="de-DE" sz="1000" dirty="0">
                <a:solidFill>
                  <a:srgbClr val="444444"/>
                </a:solidFill>
                <a:latin typeface="Segoe UI" pitchFamily="34" charset="0"/>
                <a:cs typeface="Segoe UI" pitchFamily="34" charset="0"/>
              </a:rPr>
              <a:t>31/03/2022</a:t>
            </a:r>
            <a:endParaRPr lang="de-DE" altLang="de-DE" sz="1000" dirty="0">
              <a:latin typeface="Arial" pitchFamily="34" charset="0"/>
              <a:cs typeface="Arial" pitchFamily="34" charset="0"/>
            </a:endParaRPr>
          </a:p>
        </p:txBody>
      </p:sp>
    </p:spTree>
    <p:extLst>
      <p:ext uri="{BB962C8B-B14F-4D97-AF65-F5344CB8AC3E}">
        <p14:creationId xmlns:p14="http://schemas.microsoft.com/office/powerpoint/2010/main" val="71230185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555304" y="147337"/>
            <a:ext cx="8093498" cy="1280890"/>
          </a:xfrm>
        </p:spPr>
        <p:txBody>
          <a:bodyPr/>
          <a:lstStyle/>
          <a:p>
            <a:r>
              <a:rPr lang="de-DE" dirty="0"/>
              <a:t>Project </a:t>
            </a:r>
            <a:r>
              <a:rPr lang="de-DE" dirty="0" err="1"/>
              <a:t>timeline</a:t>
            </a:r>
            <a:r>
              <a:rPr lang="de-DE" dirty="0"/>
              <a:t> – Project Meetings </a:t>
            </a:r>
          </a:p>
        </p:txBody>
      </p:sp>
      <p:pic>
        <p:nvPicPr>
          <p:cNvPr id="4" name="Grafik 3"/>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323967" y="-78508"/>
            <a:ext cx="821341" cy="821341"/>
          </a:xfrm>
          <a:prstGeom prst="rect">
            <a:avLst/>
          </a:prstGeom>
        </p:spPr>
      </p:pic>
      <p:pic>
        <p:nvPicPr>
          <p:cNvPr id="5" name="Imagem 3">
            <a:extLst>
              <a:ext uri="{FF2B5EF4-FFF2-40B4-BE49-F238E27FC236}">
                <a16:creationId xmlns:a16="http://schemas.microsoft.com/office/drawing/2014/main" id="{283B1AFB-33FA-47C9-8962-571CEAE095B1}"/>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9805814" y="6279933"/>
            <a:ext cx="2386186" cy="524597"/>
          </a:xfrm>
          <a:prstGeom prst="rect">
            <a:avLst/>
          </a:prstGeom>
        </p:spPr>
      </p:pic>
      <p:sp>
        <p:nvSpPr>
          <p:cNvPr id="7" name="object 60"/>
          <p:cNvSpPr/>
          <p:nvPr/>
        </p:nvSpPr>
        <p:spPr>
          <a:xfrm>
            <a:off x="0" y="2575560"/>
            <a:ext cx="100584" cy="626364"/>
          </a:xfrm>
          <a:custGeom>
            <a:avLst/>
            <a:gdLst/>
            <a:ahLst/>
            <a:cxnLst/>
            <a:rect l="l" t="t" r="r" b="b"/>
            <a:pathLst>
              <a:path w="100584" h="626364">
                <a:moveTo>
                  <a:pt x="100584" y="626364"/>
                </a:moveTo>
                <a:cubicBezTo>
                  <a:pt x="91440" y="538861"/>
                  <a:pt x="86868" y="455930"/>
                  <a:pt x="77724" y="368427"/>
                </a:cubicBezTo>
                <a:cubicBezTo>
                  <a:pt x="50292" y="248666"/>
                  <a:pt x="27432" y="124333"/>
                  <a:pt x="0" y="0"/>
                </a:cubicBezTo>
                <a:cubicBezTo>
                  <a:pt x="0" y="161163"/>
                  <a:pt x="0" y="161163"/>
                  <a:pt x="0" y="161163"/>
                </a:cubicBezTo>
                <a:cubicBezTo>
                  <a:pt x="27432" y="294767"/>
                  <a:pt x="59435" y="432943"/>
                  <a:pt x="91440" y="571118"/>
                </a:cubicBezTo>
                <a:cubicBezTo>
                  <a:pt x="91440" y="589534"/>
                  <a:pt x="96012" y="607949"/>
                  <a:pt x="100584" y="626364"/>
                </a:cubicBezTo>
                <a:close/>
              </a:path>
            </a:pathLst>
          </a:custGeom>
          <a:solidFill>
            <a:srgbClr val="455F51">
              <a:alpha val="20000"/>
            </a:srgbClr>
          </a:solidFill>
        </p:spPr>
        <p:txBody>
          <a:bodyPr wrap="square" lIns="0" tIns="0" rIns="0" bIns="0" rtlCol="0">
            <a:noAutofit/>
          </a:bodyPr>
          <a:lstStyle/>
          <a:p>
            <a:endParaRPr/>
          </a:p>
        </p:txBody>
      </p:sp>
      <p:sp>
        <p:nvSpPr>
          <p:cNvPr id="12" name="object 64"/>
          <p:cNvSpPr/>
          <p:nvPr/>
        </p:nvSpPr>
        <p:spPr>
          <a:xfrm>
            <a:off x="77724" y="2944368"/>
            <a:ext cx="79248" cy="493776"/>
          </a:xfrm>
          <a:custGeom>
            <a:avLst/>
            <a:gdLst/>
            <a:ahLst/>
            <a:cxnLst/>
            <a:rect l="l" t="t" r="r" b="b"/>
            <a:pathLst>
              <a:path w="79248" h="493776">
                <a:moveTo>
                  <a:pt x="0" y="0"/>
                </a:moveTo>
                <a:cubicBezTo>
                  <a:pt x="9323" y="87630"/>
                  <a:pt x="13985" y="170688"/>
                  <a:pt x="23308" y="258445"/>
                </a:cubicBezTo>
                <a:cubicBezTo>
                  <a:pt x="41954" y="336931"/>
                  <a:pt x="60604" y="415290"/>
                  <a:pt x="79248" y="493776"/>
                </a:cubicBezTo>
                <a:cubicBezTo>
                  <a:pt x="69926" y="401447"/>
                  <a:pt x="60604" y="304546"/>
                  <a:pt x="51282" y="212216"/>
                </a:cubicBezTo>
                <a:cubicBezTo>
                  <a:pt x="46616" y="207645"/>
                  <a:pt x="46616" y="203072"/>
                  <a:pt x="46616" y="198374"/>
                </a:cubicBezTo>
                <a:cubicBezTo>
                  <a:pt x="32631" y="129159"/>
                  <a:pt x="13985" y="64643"/>
                  <a:pt x="0" y="0"/>
                </a:cubicBezTo>
                <a:close/>
              </a:path>
            </a:pathLst>
          </a:custGeom>
          <a:solidFill>
            <a:srgbClr val="455F51">
              <a:alpha val="20000"/>
            </a:srgbClr>
          </a:solidFill>
        </p:spPr>
        <p:txBody>
          <a:bodyPr wrap="square" lIns="0" tIns="0" rIns="0" bIns="0" rtlCol="0">
            <a:noAutofit/>
          </a:bodyPr>
          <a:lstStyle/>
          <a:p>
            <a:endParaRPr/>
          </a:p>
        </p:txBody>
      </p:sp>
      <p:sp>
        <p:nvSpPr>
          <p:cNvPr id="32" name="Rechteck 31"/>
          <p:cNvSpPr/>
          <p:nvPr/>
        </p:nvSpPr>
        <p:spPr>
          <a:xfrm>
            <a:off x="1392934" y="990602"/>
            <a:ext cx="8859430" cy="5289332"/>
          </a:xfrm>
          <a:prstGeom prst="rect">
            <a:avLst/>
          </a:prstGeom>
          <a:solidFill>
            <a:schemeClr val="accent1">
              <a:lumMod val="20000"/>
              <a:lumOff val="80000"/>
            </a:schemeClr>
          </a:solidFill>
          <a:ln>
            <a:solidFill>
              <a:schemeClr val="accent1">
                <a:lumMod val="20000"/>
                <a:lumOff val="80000"/>
              </a:schemeClr>
            </a:solidFill>
          </a:ln>
        </p:spPr>
        <p:style>
          <a:lnRef idx="1">
            <a:schemeClr val="accent5"/>
          </a:lnRef>
          <a:fillRef idx="2">
            <a:schemeClr val="accent5"/>
          </a:fillRef>
          <a:effectRef idx="1">
            <a:schemeClr val="accent5"/>
          </a:effectRef>
          <a:fontRef idx="minor">
            <a:schemeClr val="dk1"/>
          </a:fontRef>
        </p:style>
        <p:txBody>
          <a:bodyPr rtlCol="0" anchor="ctr"/>
          <a:lstStyle/>
          <a:p>
            <a:pPr algn="ctr"/>
            <a:endParaRPr lang="de-DE"/>
          </a:p>
        </p:txBody>
      </p:sp>
      <p:sp>
        <p:nvSpPr>
          <p:cNvPr id="33" name="Rectangle 41"/>
          <p:cNvSpPr>
            <a:spLocks noChangeArrowheads="1"/>
          </p:cNvSpPr>
          <p:nvPr/>
        </p:nvSpPr>
        <p:spPr bwMode="auto">
          <a:xfrm>
            <a:off x="2548133" y="1610857"/>
            <a:ext cx="6873249" cy="3896730"/>
          </a:xfrm>
          <a:prstGeom prst="rect">
            <a:avLst/>
          </a:prstGeom>
          <a:solidFill>
            <a:schemeClr val="accent3">
              <a:lumMod val="20000"/>
              <a:lumOff val="80000"/>
            </a:schemeClr>
          </a:solidFill>
          <a:ln w="1">
            <a:solidFill>
              <a:srgbClr val="444444"/>
            </a:solidFill>
            <a:miter lim="800000"/>
            <a:headEnd/>
            <a:tailEnd/>
          </a:ln>
        </p:spPr>
        <p:txBody>
          <a:bodyPr vert="horz" wrap="square" lIns="91440" tIns="45720" rIns="91440" bIns="45720" numCol="1" anchor="t" anchorCtr="0" compatLnSpc="1">
            <a:prstTxWarp prst="textNoShape">
              <a:avLst/>
            </a:prstTxWarp>
          </a:bodyPr>
          <a:lstStyle/>
          <a:p>
            <a:r>
              <a:rPr lang="de-DE"/>
              <a:t></a:t>
            </a:r>
            <a:endParaRPr lang="de-DE" sz="1200"/>
          </a:p>
        </p:txBody>
      </p:sp>
      <p:sp>
        <p:nvSpPr>
          <p:cNvPr id="34" name="Rectangle 40" descr="01 Jan '14"/>
          <p:cNvSpPr>
            <a:spLocks noChangeArrowheads="1"/>
          </p:cNvSpPr>
          <p:nvPr/>
        </p:nvSpPr>
        <p:spPr bwMode="auto">
          <a:xfrm>
            <a:off x="1320223" y="1512025"/>
            <a:ext cx="935949" cy="57282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algn="r" defTabSz="914377" fontAlgn="base">
              <a:spcBef>
                <a:spcPct val="0"/>
              </a:spcBef>
              <a:spcAft>
                <a:spcPct val="0"/>
              </a:spcAft>
            </a:pPr>
            <a:r>
              <a:rPr lang="de-DE" altLang="de-DE" sz="1000" dirty="0">
                <a:solidFill>
                  <a:srgbClr val="444444"/>
                </a:solidFill>
                <a:latin typeface="Segoe UI" pitchFamily="34" charset="0"/>
                <a:cs typeface="Segoe UI" pitchFamily="34" charset="0"/>
              </a:rPr>
              <a:t>Start</a:t>
            </a:r>
            <a:br>
              <a:rPr lang="de-DE" altLang="de-DE" sz="1000" dirty="0">
                <a:latin typeface="Arial" pitchFamily="34" charset="0"/>
                <a:cs typeface="Arial" pitchFamily="34" charset="0"/>
              </a:rPr>
            </a:br>
            <a:r>
              <a:rPr lang="de-DE" altLang="de-DE" sz="1000" dirty="0">
                <a:solidFill>
                  <a:srgbClr val="444444"/>
                </a:solidFill>
                <a:latin typeface="Segoe UI" pitchFamily="34" charset="0"/>
                <a:cs typeface="Segoe UI" pitchFamily="34" charset="0"/>
              </a:rPr>
              <a:t>01/09/2019</a:t>
            </a:r>
            <a:endParaRPr lang="de-DE" altLang="de-DE" sz="1000" dirty="0">
              <a:latin typeface="Arial" pitchFamily="34" charset="0"/>
              <a:cs typeface="Arial" pitchFamily="34" charset="0"/>
            </a:endParaRPr>
          </a:p>
        </p:txBody>
      </p:sp>
      <p:grpSp>
        <p:nvGrpSpPr>
          <p:cNvPr id="35" name="Group 36"/>
          <p:cNvGrpSpPr>
            <a:grpSpLocks/>
          </p:cNvGrpSpPr>
          <p:nvPr/>
        </p:nvGrpSpPr>
        <p:grpSpPr bwMode="auto">
          <a:xfrm>
            <a:off x="9338189" y="5356945"/>
            <a:ext cx="155904" cy="303261"/>
            <a:chOff x="0" y="0"/>
            <a:chExt cx="100" cy="100"/>
          </a:xfrm>
        </p:grpSpPr>
        <p:sp>
          <p:nvSpPr>
            <p:cNvPr id="36" name="Freeform 38"/>
            <p:cNvSpPr>
              <a:spLocks noChangeArrowheads="1"/>
            </p:cNvSpPr>
            <p:nvPr/>
          </p:nvSpPr>
          <p:spPr bwMode="auto">
            <a:xfrm>
              <a:off x="0" y="0"/>
              <a:ext cx="100" cy="100"/>
            </a:xfrm>
            <a:custGeom>
              <a:avLst/>
              <a:gdLst>
                <a:gd name="T0" fmla="*/ 50 w 100"/>
                <a:gd name="T1" fmla="*/ 0 h 100"/>
                <a:gd name="T2" fmla="*/ 100 w 100"/>
                <a:gd name="T3" fmla="*/ 50 h 100"/>
                <a:gd name="T4" fmla="*/ 50 w 100"/>
                <a:gd name="T5" fmla="*/ 100 h 100"/>
                <a:gd name="T6" fmla="*/ 0 w 100"/>
                <a:gd name="T7" fmla="*/ 50 h 100"/>
                <a:gd name="T8" fmla="*/ 50 w 100"/>
                <a:gd name="T9" fmla="*/ 0 h 100"/>
              </a:gdLst>
              <a:ahLst/>
              <a:cxnLst>
                <a:cxn ang="0">
                  <a:pos x="T0" y="T1"/>
                </a:cxn>
                <a:cxn ang="0">
                  <a:pos x="T2" y="T3"/>
                </a:cxn>
                <a:cxn ang="0">
                  <a:pos x="T4" y="T5"/>
                </a:cxn>
                <a:cxn ang="0">
                  <a:pos x="T6" y="T7"/>
                </a:cxn>
                <a:cxn ang="0">
                  <a:pos x="T8" y="T9"/>
                </a:cxn>
              </a:cxnLst>
              <a:rect l="0" t="0" r="r" b="b"/>
              <a:pathLst>
                <a:path w="100" h="100">
                  <a:moveTo>
                    <a:pt x="50" y="0"/>
                  </a:moveTo>
                  <a:lnTo>
                    <a:pt x="100" y="50"/>
                  </a:lnTo>
                  <a:lnTo>
                    <a:pt x="50" y="100"/>
                  </a:lnTo>
                  <a:lnTo>
                    <a:pt x="0" y="50"/>
                  </a:lnTo>
                  <a:lnTo>
                    <a:pt x="50" y="0"/>
                  </a:lnTo>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sz="1200"/>
            </a:p>
          </p:txBody>
        </p:sp>
        <p:sp>
          <p:nvSpPr>
            <p:cNvPr id="37" name="Freeform 37"/>
            <p:cNvSpPr>
              <a:spLocks noChangeArrowheads="1"/>
            </p:cNvSpPr>
            <p:nvPr/>
          </p:nvSpPr>
          <p:spPr bwMode="auto">
            <a:xfrm>
              <a:off x="25" y="25"/>
              <a:ext cx="50" cy="50"/>
            </a:xfrm>
            <a:custGeom>
              <a:avLst/>
              <a:gdLst>
                <a:gd name="T0" fmla="*/ 25 w 50"/>
                <a:gd name="T1" fmla="*/ 0 h 50"/>
                <a:gd name="T2" fmla="*/ 50 w 50"/>
                <a:gd name="T3" fmla="*/ 25 h 50"/>
                <a:gd name="T4" fmla="*/ 25 w 50"/>
                <a:gd name="T5" fmla="*/ 50 h 50"/>
                <a:gd name="T6" fmla="*/ 0 w 50"/>
                <a:gd name="T7" fmla="*/ 25 h 50"/>
                <a:gd name="T8" fmla="*/ 25 w 50"/>
                <a:gd name="T9" fmla="*/ 0 h 50"/>
              </a:gdLst>
              <a:ahLst/>
              <a:cxnLst>
                <a:cxn ang="0">
                  <a:pos x="T0" y="T1"/>
                </a:cxn>
                <a:cxn ang="0">
                  <a:pos x="T2" y="T3"/>
                </a:cxn>
                <a:cxn ang="0">
                  <a:pos x="T4" y="T5"/>
                </a:cxn>
                <a:cxn ang="0">
                  <a:pos x="T6" y="T7"/>
                </a:cxn>
                <a:cxn ang="0">
                  <a:pos x="T8" y="T9"/>
                </a:cxn>
              </a:cxnLst>
              <a:rect l="0" t="0" r="r" b="b"/>
              <a:pathLst>
                <a:path w="50" h="50">
                  <a:moveTo>
                    <a:pt x="25" y="0"/>
                  </a:moveTo>
                  <a:lnTo>
                    <a:pt x="50" y="25"/>
                  </a:lnTo>
                  <a:lnTo>
                    <a:pt x="25" y="50"/>
                  </a:lnTo>
                  <a:lnTo>
                    <a:pt x="0" y="25"/>
                  </a:lnTo>
                  <a:lnTo>
                    <a:pt x="25" y="0"/>
                  </a:lnTo>
                </a:path>
              </a:pathLst>
            </a:custGeom>
            <a:solidFill>
              <a:srgbClr val="444444"/>
            </a:solidFill>
            <a:ln w="1">
              <a:solidFill>
                <a:srgbClr val="444444"/>
              </a:solidFill>
              <a:round/>
              <a:headEnd/>
              <a:tailEnd/>
            </a:ln>
          </p:spPr>
          <p:txBody>
            <a:bodyPr vert="horz" wrap="square" lIns="91440" tIns="45720" rIns="91440" bIns="45720" numCol="1" anchor="t" anchorCtr="0" compatLnSpc="1">
              <a:prstTxWarp prst="textNoShape">
                <a:avLst/>
              </a:prstTxWarp>
            </a:bodyPr>
            <a:lstStyle/>
            <a:p>
              <a:endParaRPr lang="de-DE" sz="1200"/>
            </a:p>
          </p:txBody>
        </p:sp>
      </p:grpSp>
      <p:grpSp>
        <p:nvGrpSpPr>
          <p:cNvPr id="38" name="Group 31"/>
          <p:cNvGrpSpPr>
            <a:grpSpLocks/>
          </p:cNvGrpSpPr>
          <p:nvPr/>
        </p:nvGrpSpPr>
        <p:grpSpPr bwMode="auto">
          <a:xfrm>
            <a:off x="5890400" y="5380791"/>
            <a:ext cx="155904" cy="303261"/>
            <a:chOff x="0" y="0"/>
            <a:chExt cx="100" cy="100"/>
          </a:xfrm>
        </p:grpSpPr>
        <p:sp>
          <p:nvSpPr>
            <p:cNvPr id="39" name="Freeform 33"/>
            <p:cNvSpPr>
              <a:spLocks noChangeArrowheads="1"/>
            </p:cNvSpPr>
            <p:nvPr/>
          </p:nvSpPr>
          <p:spPr bwMode="auto">
            <a:xfrm>
              <a:off x="0" y="0"/>
              <a:ext cx="100" cy="100"/>
            </a:xfrm>
            <a:custGeom>
              <a:avLst/>
              <a:gdLst>
                <a:gd name="T0" fmla="*/ 50 w 100"/>
                <a:gd name="T1" fmla="*/ 0 h 100"/>
                <a:gd name="T2" fmla="*/ 100 w 100"/>
                <a:gd name="T3" fmla="*/ 50 h 100"/>
                <a:gd name="T4" fmla="*/ 50 w 100"/>
                <a:gd name="T5" fmla="*/ 100 h 100"/>
                <a:gd name="T6" fmla="*/ 0 w 100"/>
                <a:gd name="T7" fmla="*/ 50 h 100"/>
                <a:gd name="T8" fmla="*/ 50 w 100"/>
                <a:gd name="T9" fmla="*/ 0 h 100"/>
              </a:gdLst>
              <a:ahLst/>
              <a:cxnLst>
                <a:cxn ang="0">
                  <a:pos x="T0" y="T1"/>
                </a:cxn>
                <a:cxn ang="0">
                  <a:pos x="T2" y="T3"/>
                </a:cxn>
                <a:cxn ang="0">
                  <a:pos x="T4" y="T5"/>
                </a:cxn>
                <a:cxn ang="0">
                  <a:pos x="T6" y="T7"/>
                </a:cxn>
                <a:cxn ang="0">
                  <a:pos x="T8" y="T9"/>
                </a:cxn>
              </a:cxnLst>
              <a:rect l="0" t="0" r="r" b="b"/>
              <a:pathLst>
                <a:path w="100" h="100">
                  <a:moveTo>
                    <a:pt x="50" y="0"/>
                  </a:moveTo>
                  <a:lnTo>
                    <a:pt x="100" y="50"/>
                  </a:lnTo>
                  <a:lnTo>
                    <a:pt x="50" y="100"/>
                  </a:lnTo>
                  <a:lnTo>
                    <a:pt x="0" y="50"/>
                  </a:lnTo>
                  <a:lnTo>
                    <a:pt x="50" y="0"/>
                  </a:lnTo>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sz="1200"/>
            </a:p>
          </p:txBody>
        </p:sp>
        <p:sp>
          <p:nvSpPr>
            <p:cNvPr id="40" name="Freeform 32"/>
            <p:cNvSpPr>
              <a:spLocks noChangeArrowheads="1"/>
            </p:cNvSpPr>
            <p:nvPr/>
          </p:nvSpPr>
          <p:spPr bwMode="auto">
            <a:xfrm>
              <a:off x="25" y="25"/>
              <a:ext cx="50" cy="50"/>
            </a:xfrm>
            <a:custGeom>
              <a:avLst/>
              <a:gdLst>
                <a:gd name="T0" fmla="*/ 25 w 50"/>
                <a:gd name="T1" fmla="*/ 0 h 50"/>
                <a:gd name="T2" fmla="*/ 50 w 50"/>
                <a:gd name="T3" fmla="*/ 25 h 50"/>
                <a:gd name="T4" fmla="*/ 25 w 50"/>
                <a:gd name="T5" fmla="*/ 50 h 50"/>
                <a:gd name="T6" fmla="*/ 0 w 50"/>
                <a:gd name="T7" fmla="*/ 25 h 50"/>
                <a:gd name="T8" fmla="*/ 25 w 50"/>
                <a:gd name="T9" fmla="*/ 0 h 50"/>
              </a:gdLst>
              <a:ahLst/>
              <a:cxnLst>
                <a:cxn ang="0">
                  <a:pos x="T0" y="T1"/>
                </a:cxn>
                <a:cxn ang="0">
                  <a:pos x="T2" y="T3"/>
                </a:cxn>
                <a:cxn ang="0">
                  <a:pos x="T4" y="T5"/>
                </a:cxn>
                <a:cxn ang="0">
                  <a:pos x="T6" y="T7"/>
                </a:cxn>
                <a:cxn ang="0">
                  <a:pos x="T8" y="T9"/>
                </a:cxn>
              </a:cxnLst>
              <a:rect l="0" t="0" r="r" b="b"/>
              <a:pathLst>
                <a:path w="50" h="50">
                  <a:moveTo>
                    <a:pt x="25" y="0"/>
                  </a:moveTo>
                  <a:lnTo>
                    <a:pt x="50" y="25"/>
                  </a:lnTo>
                  <a:lnTo>
                    <a:pt x="25" y="50"/>
                  </a:lnTo>
                  <a:lnTo>
                    <a:pt x="0" y="25"/>
                  </a:lnTo>
                  <a:lnTo>
                    <a:pt x="25" y="0"/>
                  </a:lnTo>
                </a:path>
              </a:pathLst>
            </a:custGeom>
            <a:solidFill>
              <a:srgbClr val="444444"/>
            </a:solidFill>
            <a:ln w="1">
              <a:solidFill>
                <a:srgbClr val="444444"/>
              </a:solidFill>
              <a:round/>
              <a:headEnd/>
              <a:tailEnd/>
            </a:ln>
          </p:spPr>
          <p:txBody>
            <a:bodyPr vert="horz" wrap="square" lIns="91440" tIns="45720" rIns="91440" bIns="45720" numCol="1" anchor="t" anchorCtr="0" compatLnSpc="1">
              <a:prstTxWarp prst="textNoShape">
                <a:avLst/>
              </a:prstTxWarp>
            </a:bodyPr>
            <a:lstStyle/>
            <a:p>
              <a:endParaRPr lang="de-DE" sz="1200"/>
            </a:p>
          </p:txBody>
        </p:sp>
      </p:grpSp>
      <p:grpSp>
        <p:nvGrpSpPr>
          <p:cNvPr id="41" name="Group 24"/>
          <p:cNvGrpSpPr>
            <a:grpSpLocks/>
          </p:cNvGrpSpPr>
          <p:nvPr/>
        </p:nvGrpSpPr>
        <p:grpSpPr bwMode="auto">
          <a:xfrm>
            <a:off x="4051266" y="5386955"/>
            <a:ext cx="155904" cy="303261"/>
            <a:chOff x="0" y="0"/>
            <a:chExt cx="100" cy="100"/>
          </a:xfrm>
        </p:grpSpPr>
        <p:sp>
          <p:nvSpPr>
            <p:cNvPr id="42" name="Freeform 26"/>
            <p:cNvSpPr>
              <a:spLocks noChangeArrowheads="1"/>
            </p:cNvSpPr>
            <p:nvPr/>
          </p:nvSpPr>
          <p:spPr bwMode="auto">
            <a:xfrm>
              <a:off x="0" y="0"/>
              <a:ext cx="100" cy="100"/>
            </a:xfrm>
            <a:custGeom>
              <a:avLst/>
              <a:gdLst>
                <a:gd name="T0" fmla="*/ 50 w 100"/>
                <a:gd name="T1" fmla="*/ 0 h 100"/>
                <a:gd name="T2" fmla="*/ 100 w 100"/>
                <a:gd name="T3" fmla="*/ 50 h 100"/>
                <a:gd name="T4" fmla="*/ 50 w 100"/>
                <a:gd name="T5" fmla="*/ 100 h 100"/>
                <a:gd name="T6" fmla="*/ 0 w 100"/>
                <a:gd name="T7" fmla="*/ 50 h 100"/>
                <a:gd name="T8" fmla="*/ 50 w 100"/>
                <a:gd name="T9" fmla="*/ 0 h 100"/>
              </a:gdLst>
              <a:ahLst/>
              <a:cxnLst>
                <a:cxn ang="0">
                  <a:pos x="T0" y="T1"/>
                </a:cxn>
                <a:cxn ang="0">
                  <a:pos x="T2" y="T3"/>
                </a:cxn>
                <a:cxn ang="0">
                  <a:pos x="T4" y="T5"/>
                </a:cxn>
                <a:cxn ang="0">
                  <a:pos x="T6" y="T7"/>
                </a:cxn>
                <a:cxn ang="0">
                  <a:pos x="T8" y="T9"/>
                </a:cxn>
              </a:cxnLst>
              <a:rect l="0" t="0" r="r" b="b"/>
              <a:pathLst>
                <a:path w="100" h="100">
                  <a:moveTo>
                    <a:pt x="50" y="0"/>
                  </a:moveTo>
                  <a:lnTo>
                    <a:pt x="100" y="50"/>
                  </a:lnTo>
                  <a:lnTo>
                    <a:pt x="50" y="100"/>
                  </a:lnTo>
                  <a:lnTo>
                    <a:pt x="0" y="50"/>
                  </a:lnTo>
                  <a:lnTo>
                    <a:pt x="50" y="0"/>
                  </a:lnTo>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sz="1200"/>
            </a:p>
          </p:txBody>
        </p:sp>
        <p:sp>
          <p:nvSpPr>
            <p:cNvPr id="43" name="Freeform 25"/>
            <p:cNvSpPr>
              <a:spLocks noChangeArrowheads="1"/>
            </p:cNvSpPr>
            <p:nvPr/>
          </p:nvSpPr>
          <p:spPr bwMode="auto">
            <a:xfrm>
              <a:off x="25" y="25"/>
              <a:ext cx="50" cy="50"/>
            </a:xfrm>
            <a:custGeom>
              <a:avLst/>
              <a:gdLst>
                <a:gd name="T0" fmla="*/ 25 w 50"/>
                <a:gd name="T1" fmla="*/ 0 h 50"/>
                <a:gd name="T2" fmla="*/ 50 w 50"/>
                <a:gd name="T3" fmla="*/ 25 h 50"/>
                <a:gd name="T4" fmla="*/ 25 w 50"/>
                <a:gd name="T5" fmla="*/ 50 h 50"/>
                <a:gd name="T6" fmla="*/ 0 w 50"/>
                <a:gd name="T7" fmla="*/ 25 h 50"/>
                <a:gd name="T8" fmla="*/ 25 w 50"/>
                <a:gd name="T9" fmla="*/ 0 h 50"/>
              </a:gdLst>
              <a:ahLst/>
              <a:cxnLst>
                <a:cxn ang="0">
                  <a:pos x="T0" y="T1"/>
                </a:cxn>
                <a:cxn ang="0">
                  <a:pos x="T2" y="T3"/>
                </a:cxn>
                <a:cxn ang="0">
                  <a:pos x="T4" y="T5"/>
                </a:cxn>
                <a:cxn ang="0">
                  <a:pos x="T6" y="T7"/>
                </a:cxn>
                <a:cxn ang="0">
                  <a:pos x="T8" y="T9"/>
                </a:cxn>
              </a:cxnLst>
              <a:rect l="0" t="0" r="r" b="b"/>
              <a:pathLst>
                <a:path w="50" h="50">
                  <a:moveTo>
                    <a:pt x="25" y="0"/>
                  </a:moveTo>
                  <a:lnTo>
                    <a:pt x="50" y="25"/>
                  </a:lnTo>
                  <a:lnTo>
                    <a:pt x="25" y="50"/>
                  </a:lnTo>
                  <a:lnTo>
                    <a:pt x="0" y="25"/>
                  </a:lnTo>
                  <a:lnTo>
                    <a:pt x="25" y="0"/>
                  </a:lnTo>
                </a:path>
              </a:pathLst>
            </a:custGeom>
            <a:solidFill>
              <a:srgbClr val="444444"/>
            </a:solidFill>
            <a:ln w="1">
              <a:solidFill>
                <a:srgbClr val="444444"/>
              </a:solidFill>
              <a:round/>
              <a:headEnd/>
              <a:tailEnd/>
            </a:ln>
          </p:spPr>
          <p:txBody>
            <a:bodyPr vert="horz" wrap="square" lIns="91440" tIns="45720" rIns="91440" bIns="45720" numCol="1" anchor="t" anchorCtr="0" compatLnSpc="1">
              <a:prstTxWarp prst="textNoShape">
                <a:avLst/>
              </a:prstTxWarp>
            </a:bodyPr>
            <a:lstStyle/>
            <a:p>
              <a:endParaRPr lang="de-DE" sz="1200"/>
            </a:p>
          </p:txBody>
        </p:sp>
      </p:grpSp>
      <p:sp>
        <p:nvSpPr>
          <p:cNvPr id="45" name="Rectangle 14" descr="Dissemination&#10;04 Feb '14 - 31 Dec '15"/>
          <p:cNvSpPr>
            <a:spLocks noChangeArrowheads="1"/>
          </p:cNvSpPr>
          <p:nvPr/>
        </p:nvSpPr>
        <p:spPr bwMode="auto">
          <a:xfrm>
            <a:off x="4004067" y="1986961"/>
            <a:ext cx="1219200" cy="962089"/>
          </a:xfrm>
          <a:prstGeom prst="rect">
            <a:avLst/>
          </a:prstGeom>
          <a:solidFill>
            <a:schemeClr val="accent3">
              <a:lumMod val="20000"/>
              <a:lumOff val="80000"/>
            </a:schemeClr>
          </a:solidFill>
          <a:ln/>
          <a:extLst/>
        </p:spPr>
        <p:style>
          <a:lnRef idx="0">
            <a:schemeClr val="accent3"/>
          </a:lnRef>
          <a:fillRef idx="3">
            <a:schemeClr val="accent3"/>
          </a:fillRef>
          <a:effectRef idx="3">
            <a:schemeClr val="accent3"/>
          </a:effectRef>
          <a:fontRef idx="minor">
            <a:schemeClr val="lt1"/>
          </a:fontRef>
        </p:style>
        <p:txBody>
          <a:bodyPr vert="horz" wrap="square" lIns="95251" tIns="9525" rIns="9525" bIns="9525" numCol="1" anchor="t" anchorCtr="0" compatLnSpc="1">
            <a:prstTxWarp prst="textNoShape">
              <a:avLst/>
            </a:prstTxWarp>
          </a:bodyPr>
          <a:lstStyle/>
          <a:p>
            <a:pPr defTabSz="914377" fontAlgn="base">
              <a:spcBef>
                <a:spcPct val="0"/>
              </a:spcBef>
              <a:spcAft>
                <a:spcPct val="0"/>
              </a:spcAft>
            </a:pPr>
            <a:r>
              <a:rPr lang="de-DE" altLang="de-DE" sz="1100" b="1" dirty="0">
                <a:solidFill>
                  <a:schemeClr val="tx1"/>
                </a:solidFill>
                <a:cs typeface="Segoe UI" pitchFamily="34" charset="0"/>
              </a:rPr>
              <a:t>M2 – 2nd Project Meeting in UK (LMC)</a:t>
            </a:r>
          </a:p>
          <a:p>
            <a:pPr defTabSz="914377" fontAlgn="base">
              <a:spcBef>
                <a:spcPct val="0"/>
              </a:spcBef>
              <a:spcAft>
                <a:spcPct val="0"/>
              </a:spcAft>
            </a:pPr>
            <a:r>
              <a:rPr lang="de-DE" altLang="de-DE" sz="1100" dirty="0">
                <a:solidFill>
                  <a:schemeClr val="tx1"/>
                </a:solidFill>
                <a:cs typeface="Segoe UI" pitchFamily="34" charset="0"/>
              </a:rPr>
              <a:t>April 2020 (</a:t>
            </a:r>
            <a:r>
              <a:rPr lang="de-DE" altLang="de-DE" sz="1100" dirty="0" err="1">
                <a:solidFill>
                  <a:schemeClr val="tx1"/>
                </a:solidFill>
                <a:cs typeface="Segoe UI" pitchFamily="34" charset="0"/>
              </a:rPr>
              <a:t>postponed</a:t>
            </a:r>
            <a:r>
              <a:rPr lang="de-DE" altLang="de-DE" sz="1100" dirty="0">
                <a:solidFill>
                  <a:schemeClr val="tx1"/>
                </a:solidFill>
                <a:cs typeface="Segoe UI" pitchFamily="34" charset="0"/>
              </a:rPr>
              <a:t>)</a:t>
            </a:r>
            <a:endParaRPr lang="de-DE" altLang="de-DE" sz="3200" dirty="0">
              <a:solidFill>
                <a:schemeClr val="tx1"/>
              </a:solidFill>
              <a:cs typeface="Arial" pitchFamily="34" charset="0"/>
            </a:endParaRPr>
          </a:p>
        </p:txBody>
      </p:sp>
      <p:sp>
        <p:nvSpPr>
          <p:cNvPr id="47" name="Rectangle 12" descr="Project Management&#10;01 Jan '14 - 31 Dec '15"/>
          <p:cNvSpPr>
            <a:spLocks noChangeArrowheads="1"/>
          </p:cNvSpPr>
          <p:nvPr/>
        </p:nvSpPr>
        <p:spPr bwMode="auto">
          <a:xfrm>
            <a:off x="2548133" y="1688066"/>
            <a:ext cx="1050029" cy="906195"/>
          </a:xfrm>
          <a:prstGeom prst="rect">
            <a:avLst/>
          </a:prstGeom>
          <a:solidFill>
            <a:schemeClr val="accent3">
              <a:lumMod val="20000"/>
              <a:lumOff val="80000"/>
            </a:schemeClr>
          </a:solidFill>
          <a:ln/>
          <a:extLst/>
        </p:spPr>
        <p:style>
          <a:lnRef idx="0">
            <a:schemeClr val="accent3"/>
          </a:lnRef>
          <a:fillRef idx="3">
            <a:schemeClr val="accent3"/>
          </a:fillRef>
          <a:effectRef idx="3">
            <a:schemeClr val="accent3"/>
          </a:effectRef>
          <a:fontRef idx="minor">
            <a:schemeClr val="lt1"/>
          </a:fontRef>
        </p:style>
        <p:txBody>
          <a:bodyPr vert="horz" wrap="square" lIns="95251" tIns="9525" rIns="9525" bIns="9525" numCol="1" anchor="t" anchorCtr="0" compatLnSpc="1">
            <a:prstTxWarp prst="textNoShape">
              <a:avLst/>
            </a:prstTxWarp>
          </a:bodyPr>
          <a:lstStyle/>
          <a:p>
            <a:pPr defTabSz="914377" fontAlgn="base">
              <a:spcBef>
                <a:spcPct val="0"/>
              </a:spcBef>
              <a:spcAft>
                <a:spcPct val="0"/>
              </a:spcAft>
            </a:pPr>
            <a:r>
              <a:rPr lang="de-DE" altLang="de-DE" sz="1100" b="1" dirty="0">
                <a:solidFill>
                  <a:schemeClr val="tx1"/>
                </a:solidFill>
                <a:cs typeface="Segoe UI" pitchFamily="34" charset="0"/>
              </a:rPr>
              <a:t>M1 – Kick-Off Conference in GER (UPB)</a:t>
            </a:r>
            <a:br>
              <a:rPr lang="de-DE" altLang="de-DE" sz="1400" dirty="0">
                <a:solidFill>
                  <a:schemeClr val="tx1"/>
                </a:solidFill>
                <a:cs typeface="Arial" pitchFamily="34" charset="0"/>
              </a:rPr>
            </a:br>
            <a:r>
              <a:rPr lang="de-DE" altLang="de-DE" sz="1100" dirty="0">
                <a:solidFill>
                  <a:schemeClr val="tx1"/>
                </a:solidFill>
                <a:cs typeface="Segoe UI" pitchFamily="34" charset="0"/>
              </a:rPr>
              <a:t>Nov 2019</a:t>
            </a:r>
            <a:endParaRPr lang="de-DE" altLang="de-DE" sz="3200" dirty="0">
              <a:solidFill>
                <a:schemeClr val="tx1"/>
              </a:solidFill>
              <a:cs typeface="Arial" pitchFamily="34" charset="0"/>
            </a:endParaRPr>
          </a:p>
        </p:txBody>
      </p:sp>
      <p:sp>
        <p:nvSpPr>
          <p:cNvPr id="48" name="Rectangle 11" descr="1st Quarter"/>
          <p:cNvSpPr>
            <a:spLocks noChangeArrowheads="1"/>
          </p:cNvSpPr>
          <p:nvPr/>
        </p:nvSpPr>
        <p:spPr bwMode="auto">
          <a:xfrm>
            <a:off x="2452122" y="1310229"/>
            <a:ext cx="519678" cy="28641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28575" tIns="0" rIns="0" bIns="0" numCol="1" anchor="t" anchorCtr="0" compatLnSpc="1">
            <a:prstTxWarp prst="textNoShape">
              <a:avLst/>
            </a:prstTxWarp>
          </a:bodyPr>
          <a:lstStyle/>
          <a:p>
            <a:pPr defTabSz="914377" fontAlgn="base">
              <a:spcBef>
                <a:spcPct val="0"/>
              </a:spcBef>
              <a:spcAft>
                <a:spcPct val="0"/>
              </a:spcAft>
            </a:pPr>
            <a:r>
              <a:rPr lang="de-DE" altLang="de-DE" sz="1000" dirty="0">
                <a:solidFill>
                  <a:srgbClr val="444444"/>
                </a:solidFill>
                <a:latin typeface="Segoe UI" pitchFamily="34" charset="0"/>
                <a:cs typeface="Segoe UI" pitchFamily="34" charset="0"/>
              </a:rPr>
              <a:t>1st </a:t>
            </a:r>
            <a:r>
              <a:rPr lang="de-DE" altLang="de-DE" sz="1000" dirty="0" err="1">
                <a:solidFill>
                  <a:srgbClr val="444444"/>
                </a:solidFill>
                <a:latin typeface="Segoe UI" pitchFamily="34" charset="0"/>
                <a:cs typeface="Segoe UI" pitchFamily="34" charset="0"/>
              </a:rPr>
              <a:t>Quarter</a:t>
            </a:r>
            <a:endParaRPr lang="de-DE" altLang="de-DE" sz="1000" dirty="0">
              <a:latin typeface="Arial" pitchFamily="34" charset="0"/>
              <a:cs typeface="Arial" pitchFamily="34" charset="0"/>
            </a:endParaRPr>
          </a:p>
        </p:txBody>
      </p:sp>
      <p:sp>
        <p:nvSpPr>
          <p:cNvPr id="49" name="Freeform 10"/>
          <p:cNvSpPr>
            <a:spLocks noChangeArrowheads="1"/>
          </p:cNvSpPr>
          <p:nvPr/>
        </p:nvSpPr>
        <p:spPr bwMode="auto">
          <a:xfrm flipH="1">
            <a:off x="2337732" y="1360775"/>
            <a:ext cx="45719" cy="235870"/>
          </a:xfrm>
          <a:custGeom>
            <a:avLst/>
            <a:gdLst>
              <a:gd name="T0" fmla="*/ 14 h 14"/>
              <a:gd name="T1" fmla="*/ 0 h 14"/>
            </a:gdLst>
            <a:ahLst/>
            <a:cxnLst>
              <a:cxn ang="0">
                <a:pos x="0" y="T0"/>
              </a:cxn>
              <a:cxn ang="0">
                <a:pos x="0" y="T1"/>
              </a:cxn>
            </a:cxnLst>
            <a:rect l="0" t="0" r="r" b="b"/>
            <a:pathLst>
              <a:path h="14">
                <a:moveTo>
                  <a:pt x="0" y="14"/>
                </a:moveTo>
                <a:lnTo>
                  <a:pt x="0" y="0"/>
                </a:lnTo>
              </a:path>
            </a:pathLst>
          </a:custGeom>
          <a:solidFill>
            <a:srgbClr val="FFFFFF"/>
          </a:solidFill>
          <a:ln w="1">
            <a:solidFill>
              <a:srgbClr val="444444"/>
            </a:solidFill>
            <a:prstDash val="solid"/>
            <a:round/>
            <a:headEnd/>
            <a:tailEnd/>
          </a:ln>
        </p:spPr>
        <p:txBody>
          <a:bodyPr vert="horz" wrap="square" lIns="91440" tIns="45720" rIns="91440" bIns="45720" numCol="1" anchor="t" anchorCtr="0" compatLnSpc="1">
            <a:prstTxWarp prst="textNoShape">
              <a:avLst/>
            </a:prstTxWarp>
          </a:bodyPr>
          <a:lstStyle/>
          <a:p>
            <a:endParaRPr lang="de-DE" sz="1200"/>
          </a:p>
        </p:txBody>
      </p:sp>
      <p:sp>
        <p:nvSpPr>
          <p:cNvPr id="50" name="Rectangle 9" descr="3rd Quarter"/>
          <p:cNvSpPr>
            <a:spLocks noChangeArrowheads="1"/>
          </p:cNvSpPr>
          <p:nvPr/>
        </p:nvSpPr>
        <p:spPr bwMode="auto">
          <a:xfrm>
            <a:off x="4191000" y="1310229"/>
            <a:ext cx="537001" cy="28641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28575" tIns="0" rIns="0" bIns="0" numCol="1" anchor="t" anchorCtr="0" compatLnSpc="1">
            <a:prstTxWarp prst="textNoShape">
              <a:avLst/>
            </a:prstTxWarp>
          </a:bodyPr>
          <a:lstStyle/>
          <a:p>
            <a:pPr defTabSz="914377" fontAlgn="base">
              <a:spcBef>
                <a:spcPct val="0"/>
              </a:spcBef>
              <a:spcAft>
                <a:spcPct val="0"/>
              </a:spcAft>
            </a:pPr>
            <a:r>
              <a:rPr lang="de-DE" altLang="de-DE" sz="1000" dirty="0">
                <a:solidFill>
                  <a:srgbClr val="444444"/>
                </a:solidFill>
                <a:latin typeface="Segoe UI" pitchFamily="34" charset="0"/>
                <a:cs typeface="Segoe UI" pitchFamily="34" charset="0"/>
              </a:rPr>
              <a:t>2nd </a:t>
            </a:r>
            <a:r>
              <a:rPr lang="de-DE" altLang="de-DE" sz="1000" dirty="0" err="1">
                <a:solidFill>
                  <a:srgbClr val="444444"/>
                </a:solidFill>
                <a:latin typeface="Segoe UI" pitchFamily="34" charset="0"/>
                <a:cs typeface="Segoe UI" pitchFamily="34" charset="0"/>
              </a:rPr>
              <a:t>Quarter</a:t>
            </a:r>
            <a:endParaRPr lang="de-DE" altLang="de-DE" sz="1000" dirty="0">
              <a:latin typeface="Arial" pitchFamily="34" charset="0"/>
              <a:cs typeface="Arial" pitchFamily="34" charset="0"/>
            </a:endParaRPr>
          </a:p>
        </p:txBody>
      </p:sp>
      <p:sp>
        <p:nvSpPr>
          <p:cNvPr id="51" name="Freeform 8"/>
          <p:cNvSpPr>
            <a:spLocks noChangeArrowheads="1"/>
          </p:cNvSpPr>
          <p:nvPr/>
        </p:nvSpPr>
        <p:spPr bwMode="auto">
          <a:xfrm flipH="1">
            <a:off x="4100643" y="1360775"/>
            <a:ext cx="45719" cy="235870"/>
          </a:xfrm>
          <a:custGeom>
            <a:avLst/>
            <a:gdLst>
              <a:gd name="T0" fmla="*/ 14 h 14"/>
              <a:gd name="T1" fmla="*/ 0 h 14"/>
            </a:gdLst>
            <a:ahLst/>
            <a:cxnLst>
              <a:cxn ang="0">
                <a:pos x="0" y="T0"/>
              </a:cxn>
              <a:cxn ang="0">
                <a:pos x="0" y="T1"/>
              </a:cxn>
            </a:cxnLst>
            <a:rect l="0" t="0" r="r" b="b"/>
            <a:pathLst>
              <a:path h="14">
                <a:moveTo>
                  <a:pt x="0" y="14"/>
                </a:moveTo>
                <a:lnTo>
                  <a:pt x="0" y="0"/>
                </a:lnTo>
              </a:path>
            </a:pathLst>
          </a:custGeom>
          <a:solidFill>
            <a:srgbClr val="FFFFFF"/>
          </a:solidFill>
          <a:ln w="1">
            <a:solidFill>
              <a:srgbClr val="444444"/>
            </a:solidFill>
            <a:prstDash val="solid"/>
            <a:round/>
            <a:headEnd/>
            <a:tailEnd/>
          </a:ln>
        </p:spPr>
        <p:txBody>
          <a:bodyPr vert="horz" wrap="square" lIns="91440" tIns="45720" rIns="91440" bIns="45720" numCol="1" anchor="t" anchorCtr="0" compatLnSpc="1">
            <a:prstTxWarp prst="textNoShape">
              <a:avLst/>
            </a:prstTxWarp>
          </a:bodyPr>
          <a:lstStyle/>
          <a:p>
            <a:endParaRPr lang="de-DE" sz="1200"/>
          </a:p>
        </p:txBody>
      </p:sp>
      <p:sp>
        <p:nvSpPr>
          <p:cNvPr id="52" name="Rectangle 7" descr="1st Quarter"/>
          <p:cNvSpPr>
            <a:spLocks noChangeArrowheads="1"/>
          </p:cNvSpPr>
          <p:nvPr/>
        </p:nvSpPr>
        <p:spPr bwMode="auto">
          <a:xfrm>
            <a:off x="5943600" y="1310229"/>
            <a:ext cx="519678" cy="28641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28575" tIns="0" rIns="0" bIns="0" numCol="1" anchor="t" anchorCtr="0" compatLnSpc="1">
            <a:prstTxWarp prst="textNoShape">
              <a:avLst/>
            </a:prstTxWarp>
          </a:bodyPr>
          <a:lstStyle/>
          <a:p>
            <a:pPr defTabSz="914377" fontAlgn="base">
              <a:spcBef>
                <a:spcPct val="0"/>
              </a:spcBef>
              <a:spcAft>
                <a:spcPct val="0"/>
              </a:spcAft>
            </a:pPr>
            <a:r>
              <a:rPr lang="de-DE" altLang="de-DE" sz="1000" dirty="0">
                <a:solidFill>
                  <a:srgbClr val="444444"/>
                </a:solidFill>
                <a:latin typeface="Segoe UI" pitchFamily="34" charset="0"/>
                <a:cs typeface="Segoe UI" pitchFamily="34" charset="0"/>
              </a:rPr>
              <a:t>3rd </a:t>
            </a:r>
            <a:r>
              <a:rPr lang="de-DE" altLang="de-DE" sz="1000" dirty="0" err="1">
                <a:solidFill>
                  <a:srgbClr val="444444"/>
                </a:solidFill>
                <a:latin typeface="Segoe UI" pitchFamily="34" charset="0"/>
                <a:cs typeface="Segoe UI" pitchFamily="34" charset="0"/>
              </a:rPr>
              <a:t>Quarter</a:t>
            </a:r>
            <a:endParaRPr lang="de-DE" altLang="de-DE" sz="1000" dirty="0">
              <a:latin typeface="Arial" pitchFamily="34" charset="0"/>
              <a:cs typeface="Arial" pitchFamily="34" charset="0"/>
            </a:endParaRPr>
          </a:p>
        </p:txBody>
      </p:sp>
      <p:sp>
        <p:nvSpPr>
          <p:cNvPr id="53" name="Freeform 6"/>
          <p:cNvSpPr>
            <a:spLocks noChangeArrowheads="1"/>
          </p:cNvSpPr>
          <p:nvPr/>
        </p:nvSpPr>
        <p:spPr bwMode="auto">
          <a:xfrm flipH="1">
            <a:off x="5890400" y="1360775"/>
            <a:ext cx="45719" cy="235870"/>
          </a:xfrm>
          <a:custGeom>
            <a:avLst/>
            <a:gdLst>
              <a:gd name="T0" fmla="*/ 14 h 14"/>
              <a:gd name="T1" fmla="*/ 0 h 14"/>
            </a:gdLst>
            <a:ahLst/>
            <a:cxnLst>
              <a:cxn ang="0">
                <a:pos x="0" y="T0"/>
              </a:cxn>
              <a:cxn ang="0">
                <a:pos x="0" y="T1"/>
              </a:cxn>
            </a:cxnLst>
            <a:rect l="0" t="0" r="r" b="b"/>
            <a:pathLst>
              <a:path h="14">
                <a:moveTo>
                  <a:pt x="0" y="14"/>
                </a:moveTo>
                <a:lnTo>
                  <a:pt x="0" y="0"/>
                </a:lnTo>
              </a:path>
            </a:pathLst>
          </a:custGeom>
          <a:solidFill>
            <a:srgbClr val="FFFFFF"/>
          </a:solidFill>
          <a:ln w="1">
            <a:solidFill>
              <a:srgbClr val="444444"/>
            </a:solidFill>
            <a:prstDash val="solid"/>
            <a:round/>
            <a:headEnd/>
            <a:tailEnd/>
          </a:ln>
        </p:spPr>
        <p:txBody>
          <a:bodyPr vert="horz" wrap="square" lIns="91440" tIns="45720" rIns="91440" bIns="45720" numCol="1" anchor="t" anchorCtr="0" compatLnSpc="1">
            <a:prstTxWarp prst="textNoShape">
              <a:avLst/>
            </a:prstTxWarp>
          </a:bodyPr>
          <a:lstStyle/>
          <a:p>
            <a:endParaRPr lang="de-DE" sz="1200"/>
          </a:p>
        </p:txBody>
      </p:sp>
      <p:sp>
        <p:nvSpPr>
          <p:cNvPr id="54" name="Rectangle 5" descr="3rd Quarter"/>
          <p:cNvSpPr>
            <a:spLocks noChangeArrowheads="1"/>
          </p:cNvSpPr>
          <p:nvPr/>
        </p:nvSpPr>
        <p:spPr bwMode="auto">
          <a:xfrm>
            <a:off x="8987999" y="1310229"/>
            <a:ext cx="537001" cy="28641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28575" tIns="0" rIns="0" bIns="0" numCol="1" anchor="t" anchorCtr="0" compatLnSpc="1">
            <a:prstTxWarp prst="textNoShape">
              <a:avLst/>
            </a:prstTxWarp>
          </a:bodyPr>
          <a:lstStyle/>
          <a:p>
            <a:pPr defTabSz="914377" fontAlgn="base">
              <a:spcBef>
                <a:spcPct val="0"/>
              </a:spcBef>
              <a:spcAft>
                <a:spcPct val="0"/>
              </a:spcAft>
            </a:pPr>
            <a:r>
              <a:rPr lang="de-DE" altLang="de-DE" sz="1000" dirty="0">
                <a:solidFill>
                  <a:srgbClr val="444444"/>
                </a:solidFill>
                <a:latin typeface="Segoe UI" pitchFamily="34" charset="0"/>
                <a:cs typeface="Segoe UI" pitchFamily="34" charset="0"/>
              </a:rPr>
              <a:t>4th </a:t>
            </a:r>
            <a:r>
              <a:rPr lang="de-DE" altLang="de-DE" sz="1000" dirty="0" err="1">
                <a:solidFill>
                  <a:srgbClr val="444444"/>
                </a:solidFill>
                <a:latin typeface="Segoe UI" pitchFamily="34" charset="0"/>
                <a:cs typeface="Segoe UI" pitchFamily="34" charset="0"/>
              </a:rPr>
              <a:t>Quarter</a:t>
            </a:r>
            <a:endParaRPr lang="de-DE" altLang="de-DE" sz="1000" dirty="0">
              <a:latin typeface="Arial" pitchFamily="34" charset="0"/>
              <a:cs typeface="Arial" pitchFamily="34" charset="0"/>
            </a:endParaRPr>
          </a:p>
        </p:txBody>
      </p:sp>
      <p:sp>
        <p:nvSpPr>
          <p:cNvPr id="55" name="Freeform 4"/>
          <p:cNvSpPr>
            <a:spLocks noChangeArrowheads="1"/>
          </p:cNvSpPr>
          <p:nvPr/>
        </p:nvSpPr>
        <p:spPr bwMode="auto">
          <a:xfrm flipH="1">
            <a:off x="7644360" y="1360775"/>
            <a:ext cx="45719" cy="235870"/>
          </a:xfrm>
          <a:custGeom>
            <a:avLst/>
            <a:gdLst>
              <a:gd name="T0" fmla="*/ 14 h 14"/>
              <a:gd name="T1" fmla="*/ 0 h 14"/>
            </a:gdLst>
            <a:ahLst/>
            <a:cxnLst>
              <a:cxn ang="0">
                <a:pos x="0" y="T0"/>
              </a:cxn>
              <a:cxn ang="0">
                <a:pos x="0" y="T1"/>
              </a:cxn>
            </a:cxnLst>
            <a:rect l="0" t="0" r="r" b="b"/>
            <a:pathLst>
              <a:path h="14">
                <a:moveTo>
                  <a:pt x="0" y="14"/>
                </a:moveTo>
                <a:lnTo>
                  <a:pt x="0" y="0"/>
                </a:lnTo>
              </a:path>
            </a:pathLst>
          </a:custGeom>
          <a:solidFill>
            <a:srgbClr val="FFFFFF"/>
          </a:solidFill>
          <a:ln w="1">
            <a:solidFill>
              <a:srgbClr val="444444"/>
            </a:solidFill>
            <a:prstDash val="solid"/>
            <a:round/>
            <a:headEnd/>
            <a:tailEnd/>
          </a:ln>
        </p:spPr>
        <p:txBody>
          <a:bodyPr vert="horz" wrap="square" lIns="91440" tIns="45720" rIns="91440" bIns="45720" numCol="1" anchor="t" anchorCtr="0" compatLnSpc="1">
            <a:prstTxWarp prst="textNoShape">
              <a:avLst/>
            </a:prstTxWarp>
          </a:bodyPr>
          <a:lstStyle/>
          <a:p>
            <a:endParaRPr lang="de-DE" sz="1200"/>
          </a:p>
        </p:txBody>
      </p:sp>
      <p:sp>
        <p:nvSpPr>
          <p:cNvPr id="56" name="Rectangle 3"/>
          <p:cNvSpPr>
            <a:spLocks noChangeArrowheads="1"/>
          </p:cNvSpPr>
          <p:nvPr/>
        </p:nvSpPr>
        <p:spPr bwMode="auto">
          <a:xfrm flipH="1">
            <a:off x="9434118" y="1310229"/>
            <a:ext cx="45719" cy="28641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28575" tIns="0" rIns="0" bIns="0" numCol="1" anchor="t" anchorCtr="0" compatLnSpc="1">
            <a:prstTxWarp prst="textNoShape">
              <a:avLst/>
            </a:prstTxWarp>
          </a:bodyPr>
          <a:lstStyle/>
          <a:p>
            <a:endParaRPr lang="de-DE" sz="1200"/>
          </a:p>
        </p:txBody>
      </p:sp>
      <p:sp>
        <p:nvSpPr>
          <p:cNvPr id="57" name="Freeform 2"/>
          <p:cNvSpPr>
            <a:spLocks noChangeArrowheads="1"/>
          </p:cNvSpPr>
          <p:nvPr/>
        </p:nvSpPr>
        <p:spPr bwMode="auto">
          <a:xfrm flipH="1">
            <a:off x="9434118" y="1360775"/>
            <a:ext cx="45719" cy="235870"/>
          </a:xfrm>
          <a:custGeom>
            <a:avLst/>
            <a:gdLst>
              <a:gd name="T0" fmla="*/ 14 h 14"/>
              <a:gd name="T1" fmla="*/ 0 h 14"/>
            </a:gdLst>
            <a:ahLst/>
            <a:cxnLst>
              <a:cxn ang="0">
                <a:pos x="0" y="T0"/>
              </a:cxn>
              <a:cxn ang="0">
                <a:pos x="0" y="T1"/>
              </a:cxn>
            </a:cxnLst>
            <a:rect l="0" t="0" r="r" b="b"/>
            <a:pathLst>
              <a:path h="14">
                <a:moveTo>
                  <a:pt x="0" y="14"/>
                </a:moveTo>
                <a:lnTo>
                  <a:pt x="0" y="0"/>
                </a:lnTo>
              </a:path>
            </a:pathLst>
          </a:custGeom>
          <a:solidFill>
            <a:srgbClr val="FFFFFF"/>
          </a:solidFill>
          <a:ln w="1">
            <a:solidFill>
              <a:srgbClr val="444444"/>
            </a:solidFill>
            <a:prstDash val="solid"/>
            <a:round/>
            <a:headEnd/>
            <a:tailEnd/>
          </a:ln>
        </p:spPr>
        <p:txBody>
          <a:bodyPr vert="horz" wrap="square" lIns="91440" tIns="45720" rIns="91440" bIns="45720" numCol="1" anchor="t" anchorCtr="0" compatLnSpc="1">
            <a:prstTxWarp prst="textNoShape">
              <a:avLst/>
            </a:prstTxWarp>
          </a:bodyPr>
          <a:lstStyle/>
          <a:p>
            <a:endParaRPr lang="de-DE" sz="1200"/>
          </a:p>
        </p:txBody>
      </p:sp>
      <p:grpSp>
        <p:nvGrpSpPr>
          <p:cNvPr id="58" name="Group 24"/>
          <p:cNvGrpSpPr>
            <a:grpSpLocks/>
          </p:cNvGrpSpPr>
          <p:nvPr/>
        </p:nvGrpSpPr>
        <p:grpSpPr bwMode="auto">
          <a:xfrm>
            <a:off x="2470181" y="5386956"/>
            <a:ext cx="155904" cy="303261"/>
            <a:chOff x="0" y="0"/>
            <a:chExt cx="100" cy="100"/>
          </a:xfrm>
        </p:grpSpPr>
        <p:sp>
          <p:nvSpPr>
            <p:cNvPr id="59" name="Freeform 26"/>
            <p:cNvSpPr>
              <a:spLocks noChangeArrowheads="1"/>
            </p:cNvSpPr>
            <p:nvPr/>
          </p:nvSpPr>
          <p:spPr bwMode="auto">
            <a:xfrm>
              <a:off x="0" y="0"/>
              <a:ext cx="100" cy="100"/>
            </a:xfrm>
            <a:custGeom>
              <a:avLst/>
              <a:gdLst>
                <a:gd name="T0" fmla="*/ 50 w 100"/>
                <a:gd name="T1" fmla="*/ 0 h 100"/>
                <a:gd name="T2" fmla="*/ 100 w 100"/>
                <a:gd name="T3" fmla="*/ 50 h 100"/>
                <a:gd name="T4" fmla="*/ 50 w 100"/>
                <a:gd name="T5" fmla="*/ 100 h 100"/>
                <a:gd name="T6" fmla="*/ 0 w 100"/>
                <a:gd name="T7" fmla="*/ 50 h 100"/>
                <a:gd name="T8" fmla="*/ 50 w 100"/>
                <a:gd name="T9" fmla="*/ 0 h 100"/>
              </a:gdLst>
              <a:ahLst/>
              <a:cxnLst>
                <a:cxn ang="0">
                  <a:pos x="T0" y="T1"/>
                </a:cxn>
                <a:cxn ang="0">
                  <a:pos x="T2" y="T3"/>
                </a:cxn>
                <a:cxn ang="0">
                  <a:pos x="T4" y="T5"/>
                </a:cxn>
                <a:cxn ang="0">
                  <a:pos x="T6" y="T7"/>
                </a:cxn>
                <a:cxn ang="0">
                  <a:pos x="T8" y="T9"/>
                </a:cxn>
              </a:cxnLst>
              <a:rect l="0" t="0" r="r" b="b"/>
              <a:pathLst>
                <a:path w="100" h="100">
                  <a:moveTo>
                    <a:pt x="50" y="0"/>
                  </a:moveTo>
                  <a:lnTo>
                    <a:pt x="100" y="50"/>
                  </a:lnTo>
                  <a:lnTo>
                    <a:pt x="50" y="100"/>
                  </a:lnTo>
                  <a:lnTo>
                    <a:pt x="0" y="50"/>
                  </a:lnTo>
                  <a:lnTo>
                    <a:pt x="50" y="0"/>
                  </a:lnTo>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sz="1200"/>
            </a:p>
          </p:txBody>
        </p:sp>
        <p:sp>
          <p:nvSpPr>
            <p:cNvPr id="60" name="Freeform 25"/>
            <p:cNvSpPr>
              <a:spLocks noChangeArrowheads="1"/>
            </p:cNvSpPr>
            <p:nvPr/>
          </p:nvSpPr>
          <p:spPr bwMode="auto">
            <a:xfrm>
              <a:off x="25" y="25"/>
              <a:ext cx="50" cy="50"/>
            </a:xfrm>
            <a:custGeom>
              <a:avLst/>
              <a:gdLst>
                <a:gd name="T0" fmla="*/ 25 w 50"/>
                <a:gd name="T1" fmla="*/ 0 h 50"/>
                <a:gd name="T2" fmla="*/ 50 w 50"/>
                <a:gd name="T3" fmla="*/ 25 h 50"/>
                <a:gd name="T4" fmla="*/ 25 w 50"/>
                <a:gd name="T5" fmla="*/ 50 h 50"/>
                <a:gd name="T6" fmla="*/ 0 w 50"/>
                <a:gd name="T7" fmla="*/ 25 h 50"/>
                <a:gd name="T8" fmla="*/ 25 w 50"/>
                <a:gd name="T9" fmla="*/ 0 h 50"/>
              </a:gdLst>
              <a:ahLst/>
              <a:cxnLst>
                <a:cxn ang="0">
                  <a:pos x="T0" y="T1"/>
                </a:cxn>
                <a:cxn ang="0">
                  <a:pos x="T2" y="T3"/>
                </a:cxn>
                <a:cxn ang="0">
                  <a:pos x="T4" y="T5"/>
                </a:cxn>
                <a:cxn ang="0">
                  <a:pos x="T6" y="T7"/>
                </a:cxn>
                <a:cxn ang="0">
                  <a:pos x="T8" y="T9"/>
                </a:cxn>
              </a:cxnLst>
              <a:rect l="0" t="0" r="r" b="b"/>
              <a:pathLst>
                <a:path w="50" h="50">
                  <a:moveTo>
                    <a:pt x="25" y="0"/>
                  </a:moveTo>
                  <a:lnTo>
                    <a:pt x="50" y="25"/>
                  </a:lnTo>
                  <a:lnTo>
                    <a:pt x="25" y="50"/>
                  </a:lnTo>
                  <a:lnTo>
                    <a:pt x="0" y="25"/>
                  </a:lnTo>
                  <a:lnTo>
                    <a:pt x="25" y="0"/>
                  </a:lnTo>
                </a:path>
              </a:pathLst>
            </a:custGeom>
            <a:solidFill>
              <a:srgbClr val="444444"/>
            </a:solidFill>
            <a:ln w="1">
              <a:solidFill>
                <a:srgbClr val="444444"/>
              </a:solidFill>
              <a:round/>
              <a:headEnd/>
              <a:tailEnd/>
            </a:ln>
          </p:spPr>
          <p:txBody>
            <a:bodyPr vert="horz" wrap="square" lIns="91440" tIns="45720" rIns="91440" bIns="45720" numCol="1" anchor="t" anchorCtr="0" compatLnSpc="1">
              <a:prstTxWarp prst="textNoShape">
                <a:avLst/>
              </a:prstTxWarp>
            </a:bodyPr>
            <a:lstStyle/>
            <a:p>
              <a:endParaRPr lang="de-DE" sz="1200"/>
            </a:p>
          </p:txBody>
        </p:sp>
      </p:grpSp>
      <p:cxnSp>
        <p:nvCxnSpPr>
          <p:cNvPr id="61" name="Gerader Verbinder 60"/>
          <p:cNvCxnSpPr/>
          <p:nvPr/>
        </p:nvCxnSpPr>
        <p:spPr>
          <a:xfrm flipH="1">
            <a:off x="6296381" y="1006900"/>
            <a:ext cx="1609" cy="4862488"/>
          </a:xfrm>
          <a:prstGeom prst="line">
            <a:avLst/>
          </a:prstGeom>
        </p:spPr>
        <p:style>
          <a:lnRef idx="2">
            <a:schemeClr val="accent1"/>
          </a:lnRef>
          <a:fillRef idx="0">
            <a:schemeClr val="accent1"/>
          </a:fillRef>
          <a:effectRef idx="1">
            <a:schemeClr val="accent1"/>
          </a:effectRef>
          <a:fontRef idx="minor">
            <a:schemeClr val="tx1"/>
          </a:fontRef>
        </p:style>
      </p:cxnSp>
      <p:sp>
        <p:nvSpPr>
          <p:cNvPr id="62" name="Textfeld 61"/>
          <p:cNvSpPr txBox="1"/>
          <p:nvPr/>
        </p:nvSpPr>
        <p:spPr>
          <a:xfrm>
            <a:off x="2402223" y="976387"/>
            <a:ext cx="770853" cy="307777"/>
          </a:xfrm>
          <a:prstGeom prst="rect">
            <a:avLst/>
          </a:prstGeom>
          <a:noFill/>
        </p:spPr>
        <p:txBody>
          <a:bodyPr wrap="square" rtlCol="0">
            <a:spAutoFit/>
          </a:bodyPr>
          <a:lstStyle/>
          <a:p>
            <a:r>
              <a:rPr lang="de-DE" sz="1400" dirty="0"/>
              <a:t>2019</a:t>
            </a:r>
          </a:p>
        </p:txBody>
      </p:sp>
      <p:sp>
        <p:nvSpPr>
          <p:cNvPr id="63" name="Textfeld 62"/>
          <p:cNvSpPr txBox="1"/>
          <p:nvPr/>
        </p:nvSpPr>
        <p:spPr>
          <a:xfrm>
            <a:off x="4241713" y="976095"/>
            <a:ext cx="770853" cy="307777"/>
          </a:xfrm>
          <a:prstGeom prst="rect">
            <a:avLst/>
          </a:prstGeom>
          <a:noFill/>
        </p:spPr>
        <p:txBody>
          <a:bodyPr wrap="square" rtlCol="0">
            <a:spAutoFit/>
          </a:bodyPr>
          <a:lstStyle/>
          <a:p>
            <a:r>
              <a:rPr lang="de-DE" sz="1400" dirty="0"/>
              <a:t>2020</a:t>
            </a:r>
          </a:p>
        </p:txBody>
      </p:sp>
      <p:sp>
        <p:nvSpPr>
          <p:cNvPr id="64" name="Textfeld 63"/>
          <p:cNvSpPr txBox="1"/>
          <p:nvPr/>
        </p:nvSpPr>
        <p:spPr>
          <a:xfrm>
            <a:off x="6080927" y="958926"/>
            <a:ext cx="770853" cy="307777"/>
          </a:xfrm>
          <a:prstGeom prst="rect">
            <a:avLst/>
          </a:prstGeom>
          <a:noFill/>
        </p:spPr>
        <p:txBody>
          <a:bodyPr wrap="square" rtlCol="0">
            <a:spAutoFit/>
          </a:bodyPr>
          <a:lstStyle/>
          <a:p>
            <a:r>
              <a:rPr lang="de-DE" sz="1400" dirty="0"/>
              <a:t>2021</a:t>
            </a:r>
          </a:p>
        </p:txBody>
      </p:sp>
      <p:sp>
        <p:nvSpPr>
          <p:cNvPr id="65" name="Textfeld 64"/>
          <p:cNvSpPr txBox="1"/>
          <p:nvPr/>
        </p:nvSpPr>
        <p:spPr>
          <a:xfrm>
            <a:off x="3712985" y="5693170"/>
            <a:ext cx="836828" cy="492443"/>
          </a:xfrm>
          <a:prstGeom prst="rect">
            <a:avLst/>
          </a:prstGeom>
          <a:noFill/>
        </p:spPr>
        <p:txBody>
          <a:bodyPr wrap="square" rtlCol="0">
            <a:spAutoFit/>
          </a:bodyPr>
          <a:lstStyle/>
          <a:p>
            <a:pPr algn="ctr"/>
            <a:r>
              <a:rPr lang="de-DE" sz="1300" dirty="0" err="1"/>
              <a:t>Dec</a:t>
            </a:r>
            <a:endParaRPr lang="de-DE" sz="1300" dirty="0"/>
          </a:p>
          <a:p>
            <a:pPr algn="ctr"/>
            <a:r>
              <a:rPr lang="de-DE" sz="1300" dirty="0"/>
              <a:t>2019</a:t>
            </a:r>
          </a:p>
        </p:txBody>
      </p:sp>
      <p:sp>
        <p:nvSpPr>
          <p:cNvPr id="66" name="Textfeld 65"/>
          <p:cNvSpPr txBox="1"/>
          <p:nvPr/>
        </p:nvSpPr>
        <p:spPr>
          <a:xfrm>
            <a:off x="8997453" y="5600751"/>
            <a:ext cx="836828" cy="492443"/>
          </a:xfrm>
          <a:prstGeom prst="rect">
            <a:avLst/>
          </a:prstGeom>
          <a:noFill/>
        </p:spPr>
        <p:txBody>
          <a:bodyPr wrap="square" rtlCol="0">
            <a:spAutoFit/>
          </a:bodyPr>
          <a:lstStyle/>
          <a:p>
            <a:pPr algn="ctr"/>
            <a:r>
              <a:rPr lang="de-DE" sz="1300" dirty="0"/>
              <a:t>March</a:t>
            </a:r>
          </a:p>
          <a:p>
            <a:pPr algn="ctr"/>
            <a:r>
              <a:rPr lang="de-DE" sz="1300" dirty="0"/>
              <a:t>2022</a:t>
            </a:r>
          </a:p>
        </p:txBody>
      </p:sp>
      <p:sp>
        <p:nvSpPr>
          <p:cNvPr id="68" name="Rectangle 15" descr="Technical Development&#10;01 Jul '14 - 30 Jul '15"/>
          <p:cNvSpPr>
            <a:spLocks noChangeArrowheads="1"/>
          </p:cNvSpPr>
          <p:nvPr/>
        </p:nvSpPr>
        <p:spPr bwMode="auto">
          <a:xfrm>
            <a:off x="5279538" y="2497600"/>
            <a:ext cx="1455580" cy="782284"/>
          </a:xfrm>
          <a:prstGeom prst="rect">
            <a:avLst/>
          </a:prstGeom>
          <a:solidFill>
            <a:schemeClr val="accent3">
              <a:lumMod val="20000"/>
              <a:lumOff val="80000"/>
            </a:schemeClr>
          </a:solidFill>
          <a:ln/>
          <a:extLst/>
        </p:spPr>
        <p:style>
          <a:lnRef idx="0">
            <a:schemeClr val="accent3"/>
          </a:lnRef>
          <a:fillRef idx="3">
            <a:schemeClr val="accent3"/>
          </a:fillRef>
          <a:effectRef idx="3">
            <a:schemeClr val="accent3"/>
          </a:effectRef>
          <a:fontRef idx="minor">
            <a:schemeClr val="lt1"/>
          </a:fontRef>
        </p:style>
        <p:txBody>
          <a:bodyPr vert="horz" wrap="square" lIns="95251" tIns="9525" rIns="9525" bIns="9525" numCol="1" anchor="t" anchorCtr="0" compatLnSpc="1">
            <a:prstTxWarp prst="textNoShape">
              <a:avLst/>
            </a:prstTxWarp>
          </a:bodyPr>
          <a:lstStyle/>
          <a:p>
            <a:pPr defTabSz="914377" fontAlgn="base">
              <a:spcBef>
                <a:spcPct val="0"/>
              </a:spcBef>
              <a:spcAft>
                <a:spcPct val="0"/>
              </a:spcAft>
            </a:pPr>
            <a:r>
              <a:rPr lang="de-DE" altLang="de-DE" sz="1100" b="1" dirty="0">
                <a:solidFill>
                  <a:schemeClr val="tx1"/>
                </a:solidFill>
                <a:cs typeface="Segoe UI" pitchFamily="34" charset="0"/>
              </a:rPr>
              <a:t>M3 – 3nd Project Meeting in Spain (CIFP</a:t>
            </a:r>
          </a:p>
          <a:p>
            <a:pPr defTabSz="914377" fontAlgn="base">
              <a:spcBef>
                <a:spcPct val="0"/>
              </a:spcBef>
              <a:spcAft>
                <a:spcPct val="0"/>
              </a:spcAft>
            </a:pPr>
            <a:r>
              <a:rPr lang="de-DE" altLang="de-DE" sz="1100" dirty="0">
                <a:solidFill>
                  <a:schemeClr val="tx1"/>
                </a:solidFill>
                <a:cs typeface="Segoe UI" pitchFamily="34" charset="0"/>
              </a:rPr>
              <a:t>Sep 2020</a:t>
            </a:r>
            <a:endParaRPr lang="de-DE" altLang="de-DE" sz="3200" dirty="0">
              <a:solidFill>
                <a:schemeClr val="tx1"/>
              </a:solidFill>
              <a:cs typeface="Arial" pitchFamily="34" charset="0"/>
            </a:endParaRPr>
          </a:p>
        </p:txBody>
      </p:sp>
      <p:sp>
        <p:nvSpPr>
          <p:cNvPr id="69" name="Rectangle 15" descr="Technical Development&#10;01 Jul '14 - 30 Jul '15"/>
          <p:cNvSpPr>
            <a:spLocks noChangeArrowheads="1"/>
          </p:cNvSpPr>
          <p:nvPr/>
        </p:nvSpPr>
        <p:spPr bwMode="auto">
          <a:xfrm>
            <a:off x="6774094" y="3091393"/>
            <a:ext cx="1490875" cy="811620"/>
          </a:xfrm>
          <a:prstGeom prst="rect">
            <a:avLst/>
          </a:prstGeom>
          <a:solidFill>
            <a:schemeClr val="accent3">
              <a:lumMod val="20000"/>
              <a:lumOff val="80000"/>
            </a:schemeClr>
          </a:solidFill>
          <a:ln/>
          <a:extLst/>
        </p:spPr>
        <p:style>
          <a:lnRef idx="0">
            <a:schemeClr val="accent3"/>
          </a:lnRef>
          <a:fillRef idx="3">
            <a:schemeClr val="accent3"/>
          </a:fillRef>
          <a:effectRef idx="3">
            <a:schemeClr val="accent3"/>
          </a:effectRef>
          <a:fontRef idx="minor">
            <a:schemeClr val="lt1"/>
          </a:fontRef>
        </p:style>
        <p:txBody>
          <a:bodyPr vert="horz" wrap="square" lIns="95251" tIns="9525" rIns="9525" bIns="9525" numCol="1" anchor="t" anchorCtr="0" compatLnSpc="1">
            <a:prstTxWarp prst="textNoShape">
              <a:avLst/>
            </a:prstTxWarp>
          </a:bodyPr>
          <a:lstStyle/>
          <a:p>
            <a:pPr defTabSz="914377" fontAlgn="base">
              <a:spcBef>
                <a:spcPct val="0"/>
              </a:spcBef>
              <a:spcAft>
                <a:spcPct val="0"/>
              </a:spcAft>
            </a:pPr>
            <a:r>
              <a:rPr lang="de-DE" altLang="de-DE" sz="1100" b="1" dirty="0">
                <a:solidFill>
                  <a:schemeClr val="tx1"/>
                </a:solidFill>
                <a:cs typeface="Segoe UI" pitchFamily="34" charset="0"/>
              </a:rPr>
              <a:t>M4 – 4th Project Meeting in NL (SBEOG)</a:t>
            </a:r>
          </a:p>
          <a:p>
            <a:pPr defTabSz="914377" fontAlgn="base">
              <a:spcBef>
                <a:spcPct val="0"/>
              </a:spcBef>
              <a:spcAft>
                <a:spcPct val="0"/>
              </a:spcAft>
            </a:pPr>
            <a:r>
              <a:rPr lang="de-DE" altLang="de-DE" sz="1100" dirty="0">
                <a:solidFill>
                  <a:schemeClr val="tx1"/>
                </a:solidFill>
                <a:cs typeface="Segoe UI" pitchFamily="34" charset="0"/>
              </a:rPr>
              <a:t>May 21</a:t>
            </a:r>
            <a:endParaRPr lang="de-DE" altLang="de-DE" sz="3200" dirty="0">
              <a:solidFill>
                <a:schemeClr val="tx1"/>
              </a:solidFill>
              <a:cs typeface="Arial" pitchFamily="34" charset="0"/>
            </a:endParaRPr>
          </a:p>
        </p:txBody>
      </p:sp>
      <p:grpSp>
        <p:nvGrpSpPr>
          <p:cNvPr id="70" name="Group 24"/>
          <p:cNvGrpSpPr>
            <a:grpSpLocks/>
          </p:cNvGrpSpPr>
          <p:nvPr/>
        </p:nvGrpSpPr>
        <p:grpSpPr bwMode="auto">
          <a:xfrm>
            <a:off x="7645397" y="5383549"/>
            <a:ext cx="155904" cy="303261"/>
            <a:chOff x="0" y="0"/>
            <a:chExt cx="100" cy="100"/>
          </a:xfrm>
        </p:grpSpPr>
        <p:sp>
          <p:nvSpPr>
            <p:cNvPr id="71" name="Freeform 26"/>
            <p:cNvSpPr>
              <a:spLocks noChangeArrowheads="1"/>
            </p:cNvSpPr>
            <p:nvPr/>
          </p:nvSpPr>
          <p:spPr bwMode="auto">
            <a:xfrm>
              <a:off x="0" y="0"/>
              <a:ext cx="100" cy="100"/>
            </a:xfrm>
            <a:custGeom>
              <a:avLst/>
              <a:gdLst>
                <a:gd name="T0" fmla="*/ 50 w 100"/>
                <a:gd name="T1" fmla="*/ 0 h 100"/>
                <a:gd name="T2" fmla="*/ 100 w 100"/>
                <a:gd name="T3" fmla="*/ 50 h 100"/>
                <a:gd name="T4" fmla="*/ 50 w 100"/>
                <a:gd name="T5" fmla="*/ 100 h 100"/>
                <a:gd name="T6" fmla="*/ 0 w 100"/>
                <a:gd name="T7" fmla="*/ 50 h 100"/>
                <a:gd name="T8" fmla="*/ 50 w 100"/>
                <a:gd name="T9" fmla="*/ 0 h 100"/>
              </a:gdLst>
              <a:ahLst/>
              <a:cxnLst>
                <a:cxn ang="0">
                  <a:pos x="T0" y="T1"/>
                </a:cxn>
                <a:cxn ang="0">
                  <a:pos x="T2" y="T3"/>
                </a:cxn>
                <a:cxn ang="0">
                  <a:pos x="T4" y="T5"/>
                </a:cxn>
                <a:cxn ang="0">
                  <a:pos x="T6" y="T7"/>
                </a:cxn>
                <a:cxn ang="0">
                  <a:pos x="T8" y="T9"/>
                </a:cxn>
              </a:cxnLst>
              <a:rect l="0" t="0" r="r" b="b"/>
              <a:pathLst>
                <a:path w="100" h="100">
                  <a:moveTo>
                    <a:pt x="50" y="0"/>
                  </a:moveTo>
                  <a:lnTo>
                    <a:pt x="100" y="50"/>
                  </a:lnTo>
                  <a:lnTo>
                    <a:pt x="50" y="100"/>
                  </a:lnTo>
                  <a:lnTo>
                    <a:pt x="0" y="50"/>
                  </a:lnTo>
                  <a:lnTo>
                    <a:pt x="50" y="0"/>
                  </a:lnTo>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sz="1200"/>
            </a:p>
          </p:txBody>
        </p:sp>
        <p:sp>
          <p:nvSpPr>
            <p:cNvPr id="72" name="Freeform 25"/>
            <p:cNvSpPr>
              <a:spLocks noChangeArrowheads="1"/>
            </p:cNvSpPr>
            <p:nvPr/>
          </p:nvSpPr>
          <p:spPr bwMode="auto">
            <a:xfrm>
              <a:off x="25" y="25"/>
              <a:ext cx="50" cy="50"/>
            </a:xfrm>
            <a:custGeom>
              <a:avLst/>
              <a:gdLst>
                <a:gd name="T0" fmla="*/ 25 w 50"/>
                <a:gd name="T1" fmla="*/ 0 h 50"/>
                <a:gd name="T2" fmla="*/ 50 w 50"/>
                <a:gd name="T3" fmla="*/ 25 h 50"/>
                <a:gd name="T4" fmla="*/ 25 w 50"/>
                <a:gd name="T5" fmla="*/ 50 h 50"/>
                <a:gd name="T6" fmla="*/ 0 w 50"/>
                <a:gd name="T7" fmla="*/ 25 h 50"/>
                <a:gd name="T8" fmla="*/ 25 w 50"/>
                <a:gd name="T9" fmla="*/ 0 h 50"/>
              </a:gdLst>
              <a:ahLst/>
              <a:cxnLst>
                <a:cxn ang="0">
                  <a:pos x="T0" y="T1"/>
                </a:cxn>
                <a:cxn ang="0">
                  <a:pos x="T2" y="T3"/>
                </a:cxn>
                <a:cxn ang="0">
                  <a:pos x="T4" y="T5"/>
                </a:cxn>
                <a:cxn ang="0">
                  <a:pos x="T6" y="T7"/>
                </a:cxn>
                <a:cxn ang="0">
                  <a:pos x="T8" y="T9"/>
                </a:cxn>
              </a:cxnLst>
              <a:rect l="0" t="0" r="r" b="b"/>
              <a:pathLst>
                <a:path w="50" h="50">
                  <a:moveTo>
                    <a:pt x="25" y="0"/>
                  </a:moveTo>
                  <a:lnTo>
                    <a:pt x="50" y="25"/>
                  </a:lnTo>
                  <a:lnTo>
                    <a:pt x="25" y="50"/>
                  </a:lnTo>
                  <a:lnTo>
                    <a:pt x="0" y="25"/>
                  </a:lnTo>
                  <a:lnTo>
                    <a:pt x="25" y="0"/>
                  </a:lnTo>
                </a:path>
              </a:pathLst>
            </a:custGeom>
            <a:solidFill>
              <a:srgbClr val="444444"/>
            </a:solidFill>
            <a:ln w="1">
              <a:solidFill>
                <a:srgbClr val="444444"/>
              </a:solidFill>
              <a:round/>
              <a:headEnd/>
              <a:tailEnd/>
            </a:ln>
          </p:spPr>
          <p:txBody>
            <a:bodyPr vert="horz" wrap="square" lIns="91440" tIns="45720" rIns="91440" bIns="45720" numCol="1" anchor="t" anchorCtr="0" compatLnSpc="1">
              <a:prstTxWarp prst="textNoShape">
                <a:avLst/>
              </a:prstTxWarp>
            </a:bodyPr>
            <a:lstStyle/>
            <a:p>
              <a:endParaRPr lang="de-DE" sz="1200"/>
            </a:p>
          </p:txBody>
        </p:sp>
      </p:grpSp>
      <p:sp>
        <p:nvSpPr>
          <p:cNvPr id="73" name="Textfeld 72"/>
          <p:cNvSpPr txBox="1"/>
          <p:nvPr/>
        </p:nvSpPr>
        <p:spPr>
          <a:xfrm>
            <a:off x="7304935" y="5622453"/>
            <a:ext cx="836828" cy="492443"/>
          </a:xfrm>
          <a:prstGeom prst="rect">
            <a:avLst/>
          </a:prstGeom>
          <a:noFill/>
        </p:spPr>
        <p:txBody>
          <a:bodyPr wrap="square" rtlCol="0">
            <a:spAutoFit/>
          </a:bodyPr>
          <a:lstStyle/>
          <a:p>
            <a:pPr algn="ctr"/>
            <a:r>
              <a:rPr lang="de-DE" sz="1300" dirty="0" err="1"/>
              <a:t>Dec</a:t>
            </a:r>
            <a:endParaRPr lang="de-DE" sz="1300" dirty="0"/>
          </a:p>
          <a:p>
            <a:pPr algn="ctr"/>
            <a:r>
              <a:rPr lang="de-DE" sz="1300" dirty="0"/>
              <a:t>2021</a:t>
            </a:r>
          </a:p>
        </p:txBody>
      </p:sp>
      <p:sp>
        <p:nvSpPr>
          <p:cNvPr id="74" name="Textfeld 73"/>
          <p:cNvSpPr txBox="1"/>
          <p:nvPr/>
        </p:nvSpPr>
        <p:spPr>
          <a:xfrm>
            <a:off x="8546594" y="979143"/>
            <a:ext cx="770853" cy="307777"/>
          </a:xfrm>
          <a:prstGeom prst="rect">
            <a:avLst/>
          </a:prstGeom>
          <a:noFill/>
        </p:spPr>
        <p:txBody>
          <a:bodyPr wrap="square" rtlCol="0">
            <a:spAutoFit/>
          </a:bodyPr>
          <a:lstStyle/>
          <a:p>
            <a:r>
              <a:rPr lang="de-DE" sz="1400" dirty="0"/>
              <a:t>2022</a:t>
            </a:r>
          </a:p>
        </p:txBody>
      </p:sp>
      <p:sp>
        <p:nvSpPr>
          <p:cNvPr id="75" name="Textfeld 74"/>
          <p:cNvSpPr txBox="1"/>
          <p:nvPr/>
        </p:nvSpPr>
        <p:spPr>
          <a:xfrm>
            <a:off x="2207671" y="5644976"/>
            <a:ext cx="836828" cy="492443"/>
          </a:xfrm>
          <a:prstGeom prst="rect">
            <a:avLst/>
          </a:prstGeom>
          <a:noFill/>
        </p:spPr>
        <p:txBody>
          <a:bodyPr wrap="square" rtlCol="0">
            <a:spAutoFit/>
          </a:bodyPr>
          <a:lstStyle/>
          <a:p>
            <a:pPr algn="ctr"/>
            <a:r>
              <a:rPr lang="de-DE" sz="1300" dirty="0"/>
              <a:t>Sep</a:t>
            </a:r>
          </a:p>
          <a:p>
            <a:pPr algn="ctr"/>
            <a:r>
              <a:rPr lang="de-DE" sz="1300" dirty="0"/>
              <a:t>2019</a:t>
            </a:r>
          </a:p>
        </p:txBody>
      </p:sp>
      <p:sp>
        <p:nvSpPr>
          <p:cNvPr id="76" name="Rectangle 15" descr="Technical Development&#10;01 Jul '14 - 30 Jul '15"/>
          <p:cNvSpPr>
            <a:spLocks noChangeArrowheads="1"/>
          </p:cNvSpPr>
          <p:nvPr/>
        </p:nvSpPr>
        <p:spPr bwMode="auto">
          <a:xfrm>
            <a:off x="6386766" y="4017879"/>
            <a:ext cx="1226028" cy="534960"/>
          </a:xfrm>
          <a:prstGeom prst="rect">
            <a:avLst/>
          </a:prstGeom>
          <a:solidFill>
            <a:schemeClr val="accent3">
              <a:lumMod val="20000"/>
              <a:lumOff val="80000"/>
            </a:schemeClr>
          </a:solidFill>
          <a:ln/>
          <a:extLst/>
        </p:spPr>
        <p:style>
          <a:lnRef idx="0">
            <a:schemeClr val="accent3"/>
          </a:lnRef>
          <a:fillRef idx="3">
            <a:schemeClr val="accent3"/>
          </a:fillRef>
          <a:effectRef idx="3">
            <a:schemeClr val="accent3"/>
          </a:effectRef>
          <a:fontRef idx="minor">
            <a:schemeClr val="lt1"/>
          </a:fontRef>
        </p:style>
        <p:txBody>
          <a:bodyPr vert="horz" wrap="square" lIns="95251" tIns="9525" rIns="9525" bIns="9525" numCol="1" anchor="t" anchorCtr="0" compatLnSpc="1">
            <a:prstTxWarp prst="textNoShape">
              <a:avLst/>
            </a:prstTxWarp>
          </a:bodyPr>
          <a:lstStyle/>
          <a:p>
            <a:pPr defTabSz="914377" fontAlgn="base">
              <a:spcBef>
                <a:spcPct val="0"/>
              </a:spcBef>
              <a:spcAft>
                <a:spcPct val="0"/>
              </a:spcAft>
            </a:pPr>
            <a:r>
              <a:rPr lang="de-DE" altLang="de-DE" sz="1100" b="1" dirty="0">
                <a:solidFill>
                  <a:schemeClr val="tx1"/>
                </a:solidFill>
                <a:cs typeface="Segoe UI" pitchFamily="34" charset="0"/>
              </a:rPr>
              <a:t>Multiplier Event</a:t>
            </a:r>
          </a:p>
          <a:p>
            <a:pPr defTabSz="914377" fontAlgn="base">
              <a:spcBef>
                <a:spcPct val="0"/>
              </a:spcBef>
              <a:spcAft>
                <a:spcPct val="0"/>
              </a:spcAft>
            </a:pPr>
            <a:r>
              <a:rPr lang="de-DE" altLang="de-DE" sz="1100" dirty="0">
                <a:solidFill>
                  <a:schemeClr val="tx1"/>
                </a:solidFill>
                <a:cs typeface="Segoe UI" pitchFamily="34" charset="0"/>
              </a:rPr>
              <a:t>April 21 – Sep 21</a:t>
            </a:r>
            <a:endParaRPr lang="de-DE" altLang="de-DE" sz="3200" dirty="0">
              <a:solidFill>
                <a:schemeClr val="tx1"/>
              </a:solidFill>
              <a:cs typeface="Arial" pitchFamily="34" charset="0"/>
            </a:endParaRPr>
          </a:p>
        </p:txBody>
      </p:sp>
      <p:sp>
        <p:nvSpPr>
          <p:cNvPr id="80" name="Textfeld 79"/>
          <p:cNvSpPr txBox="1"/>
          <p:nvPr/>
        </p:nvSpPr>
        <p:spPr>
          <a:xfrm>
            <a:off x="5549938" y="5647926"/>
            <a:ext cx="836828" cy="492443"/>
          </a:xfrm>
          <a:prstGeom prst="rect">
            <a:avLst/>
          </a:prstGeom>
          <a:noFill/>
        </p:spPr>
        <p:txBody>
          <a:bodyPr wrap="square" rtlCol="0">
            <a:spAutoFit/>
          </a:bodyPr>
          <a:lstStyle/>
          <a:p>
            <a:pPr algn="ctr"/>
            <a:r>
              <a:rPr lang="de-DE" sz="1300" dirty="0" err="1"/>
              <a:t>Dec</a:t>
            </a:r>
            <a:endParaRPr lang="de-DE" sz="1300" dirty="0"/>
          </a:p>
          <a:p>
            <a:pPr algn="ctr"/>
            <a:r>
              <a:rPr lang="de-DE" sz="1300" dirty="0"/>
              <a:t>2020</a:t>
            </a:r>
          </a:p>
        </p:txBody>
      </p:sp>
      <p:sp>
        <p:nvSpPr>
          <p:cNvPr id="81" name="Rectangle 40" descr="01 Jan '14"/>
          <p:cNvSpPr>
            <a:spLocks noChangeArrowheads="1"/>
          </p:cNvSpPr>
          <p:nvPr/>
        </p:nvSpPr>
        <p:spPr bwMode="auto">
          <a:xfrm>
            <a:off x="9509638" y="1686708"/>
            <a:ext cx="935949" cy="57282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defTabSz="914377" fontAlgn="base">
              <a:spcBef>
                <a:spcPct val="0"/>
              </a:spcBef>
              <a:spcAft>
                <a:spcPct val="0"/>
              </a:spcAft>
            </a:pPr>
            <a:r>
              <a:rPr lang="de-DE" altLang="de-DE" sz="1000" dirty="0">
                <a:solidFill>
                  <a:srgbClr val="444444"/>
                </a:solidFill>
                <a:latin typeface="Segoe UI" pitchFamily="34" charset="0"/>
                <a:cs typeface="Segoe UI" pitchFamily="34" charset="0"/>
              </a:rPr>
              <a:t>End</a:t>
            </a:r>
            <a:br>
              <a:rPr lang="de-DE" altLang="de-DE" sz="1000" dirty="0">
                <a:latin typeface="Arial" pitchFamily="34" charset="0"/>
                <a:cs typeface="Arial" pitchFamily="34" charset="0"/>
              </a:rPr>
            </a:br>
            <a:r>
              <a:rPr lang="de-DE" altLang="de-DE" sz="1000" dirty="0">
                <a:solidFill>
                  <a:srgbClr val="444444"/>
                </a:solidFill>
                <a:latin typeface="Segoe UI" pitchFamily="34" charset="0"/>
                <a:cs typeface="Segoe UI" pitchFamily="34" charset="0"/>
              </a:rPr>
              <a:t>31/03/2022</a:t>
            </a:r>
            <a:endParaRPr lang="de-DE" altLang="de-DE" sz="1000" dirty="0">
              <a:latin typeface="Arial" pitchFamily="34" charset="0"/>
              <a:cs typeface="Arial" pitchFamily="34" charset="0"/>
            </a:endParaRPr>
          </a:p>
        </p:txBody>
      </p:sp>
      <p:sp>
        <p:nvSpPr>
          <p:cNvPr id="67" name="Rectangle 15" descr="Technical Development&#10;01 Jul '14 - 30 Jul '15"/>
          <p:cNvSpPr>
            <a:spLocks noChangeArrowheads="1"/>
          </p:cNvSpPr>
          <p:nvPr/>
        </p:nvSpPr>
        <p:spPr bwMode="auto">
          <a:xfrm>
            <a:off x="7374259" y="4629670"/>
            <a:ext cx="1490875" cy="811620"/>
          </a:xfrm>
          <a:prstGeom prst="rect">
            <a:avLst/>
          </a:prstGeom>
          <a:solidFill>
            <a:schemeClr val="accent3">
              <a:lumMod val="20000"/>
              <a:lumOff val="80000"/>
            </a:schemeClr>
          </a:solidFill>
          <a:ln/>
          <a:extLst/>
        </p:spPr>
        <p:style>
          <a:lnRef idx="0">
            <a:schemeClr val="accent3"/>
          </a:lnRef>
          <a:fillRef idx="3">
            <a:schemeClr val="accent3"/>
          </a:fillRef>
          <a:effectRef idx="3">
            <a:schemeClr val="accent3"/>
          </a:effectRef>
          <a:fontRef idx="minor">
            <a:schemeClr val="lt1"/>
          </a:fontRef>
        </p:style>
        <p:txBody>
          <a:bodyPr vert="horz" wrap="square" lIns="95251" tIns="9525" rIns="9525" bIns="9525" numCol="1" anchor="t" anchorCtr="0" compatLnSpc="1">
            <a:prstTxWarp prst="textNoShape">
              <a:avLst/>
            </a:prstTxWarp>
          </a:bodyPr>
          <a:lstStyle/>
          <a:p>
            <a:pPr defTabSz="914377" fontAlgn="base">
              <a:spcBef>
                <a:spcPct val="0"/>
              </a:spcBef>
              <a:spcAft>
                <a:spcPct val="0"/>
              </a:spcAft>
            </a:pPr>
            <a:r>
              <a:rPr lang="de-DE" altLang="de-DE" sz="1100" b="1" dirty="0">
                <a:solidFill>
                  <a:schemeClr val="tx1"/>
                </a:solidFill>
                <a:cs typeface="Segoe UI" pitchFamily="34" charset="0"/>
              </a:rPr>
              <a:t>M5 – 5th Project Meeting in GER (BKBW)</a:t>
            </a:r>
          </a:p>
          <a:p>
            <a:pPr defTabSz="914377" fontAlgn="base">
              <a:spcBef>
                <a:spcPct val="0"/>
              </a:spcBef>
              <a:spcAft>
                <a:spcPct val="0"/>
              </a:spcAft>
            </a:pPr>
            <a:r>
              <a:rPr lang="de-DE" altLang="de-DE" sz="1100" dirty="0" err="1">
                <a:solidFill>
                  <a:schemeClr val="tx1"/>
                </a:solidFill>
                <a:cs typeface="Segoe UI" pitchFamily="34" charset="0"/>
              </a:rPr>
              <a:t>Oct</a:t>
            </a:r>
            <a:r>
              <a:rPr lang="de-DE" altLang="de-DE" sz="1100" dirty="0">
                <a:solidFill>
                  <a:schemeClr val="tx1"/>
                </a:solidFill>
                <a:cs typeface="Segoe UI" pitchFamily="34" charset="0"/>
              </a:rPr>
              <a:t> 21</a:t>
            </a:r>
            <a:endParaRPr lang="de-DE" altLang="de-DE" sz="3200" dirty="0">
              <a:solidFill>
                <a:schemeClr val="tx1"/>
              </a:solidFill>
              <a:cs typeface="Arial" pitchFamily="34" charset="0"/>
            </a:endParaRPr>
          </a:p>
        </p:txBody>
      </p:sp>
    </p:spTree>
    <p:extLst>
      <p:ext uri="{BB962C8B-B14F-4D97-AF65-F5344CB8AC3E}">
        <p14:creationId xmlns:p14="http://schemas.microsoft.com/office/powerpoint/2010/main" val="15393281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555304" y="147337"/>
            <a:ext cx="8093498" cy="1280890"/>
          </a:xfrm>
        </p:spPr>
        <p:txBody>
          <a:bodyPr/>
          <a:lstStyle/>
          <a:p>
            <a:r>
              <a:rPr lang="de-DE" dirty="0"/>
              <a:t>Project </a:t>
            </a:r>
            <a:r>
              <a:rPr lang="de-DE" dirty="0" err="1"/>
              <a:t>timeline</a:t>
            </a:r>
            <a:r>
              <a:rPr lang="de-DE" dirty="0"/>
              <a:t> – Multiplier Events</a:t>
            </a:r>
          </a:p>
        </p:txBody>
      </p:sp>
      <p:pic>
        <p:nvPicPr>
          <p:cNvPr id="4" name="Grafik 3"/>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323967" y="-78508"/>
            <a:ext cx="821341" cy="821341"/>
          </a:xfrm>
          <a:prstGeom prst="rect">
            <a:avLst/>
          </a:prstGeom>
        </p:spPr>
      </p:pic>
      <p:pic>
        <p:nvPicPr>
          <p:cNvPr id="5" name="Imagem 3">
            <a:extLst>
              <a:ext uri="{FF2B5EF4-FFF2-40B4-BE49-F238E27FC236}">
                <a16:creationId xmlns:a16="http://schemas.microsoft.com/office/drawing/2014/main" id="{283B1AFB-33FA-47C9-8962-571CEAE095B1}"/>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9805814" y="6279933"/>
            <a:ext cx="2386186" cy="524597"/>
          </a:xfrm>
          <a:prstGeom prst="rect">
            <a:avLst/>
          </a:prstGeom>
        </p:spPr>
      </p:pic>
      <p:sp>
        <p:nvSpPr>
          <p:cNvPr id="7" name="object 60"/>
          <p:cNvSpPr/>
          <p:nvPr/>
        </p:nvSpPr>
        <p:spPr>
          <a:xfrm>
            <a:off x="0" y="2575560"/>
            <a:ext cx="100584" cy="626364"/>
          </a:xfrm>
          <a:custGeom>
            <a:avLst/>
            <a:gdLst/>
            <a:ahLst/>
            <a:cxnLst/>
            <a:rect l="l" t="t" r="r" b="b"/>
            <a:pathLst>
              <a:path w="100584" h="626364">
                <a:moveTo>
                  <a:pt x="100584" y="626364"/>
                </a:moveTo>
                <a:cubicBezTo>
                  <a:pt x="91440" y="538861"/>
                  <a:pt x="86868" y="455930"/>
                  <a:pt x="77724" y="368427"/>
                </a:cubicBezTo>
                <a:cubicBezTo>
                  <a:pt x="50292" y="248666"/>
                  <a:pt x="27432" y="124333"/>
                  <a:pt x="0" y="0"/>
                </a:cubicBezTo>
                <a:cubicBezTo>
                  <a:pt x="0" y="161163"/>
                  <a:pt x="0" y="161163"/>
                  <a:pt x="0" y="161163"/>
                </a:cubicBezTo>
                <a:cubicBezTo>
                  <a:pt x="27432" y="294767"/>
                  <a:pt x="59435" y="432943"/>
                  <a:pt x="91440" y="571118"/>
                </a:cubicBezTo>
                <a:cubicBezTo>
                  <a:pt x="91440" y="589534"/>
                  <a:pt x="96012" y="607949"/>
                  <a:pt x="100584" y="626364"/>
                </a:cubicBezTo>
                <a:close/>
              </a:path>
            </a:pathLst>
          </a:custGeom>
          <a:solidFill>
            <a:srgbClr val="455F51">
              <a:alpha val="20000"/>
            </a:srgbClr>
          </a:solidFill>
        </p:spPr>
        <p:txBody>
          <a:bodyPr wrap="square" lIns="0" tIns="0" rIns="0" bIns="0" rtlCol="0">
            <a:noAutofit/>
          </a:bodyPr>
          <a:lstStyle/>
          <a:p>
            <a:endParaRPr/>
          </a:p>
        </p:txBody>
      </p:sp>
      <p:sp>
        <p:nvSpPr>
          <p:cNvPr id="12" name="object 64"/>
          <p:cNvSpPr/>
          <p:nvPr/>
        </p:nvSpPr>
        <p:spPr>
          <a:xfrm>
            <a:off x="77724" y="2944368"/>
            <a:ext cx="79248" cy="493776"/>
          </a:xfrm>
          <a:custGeom>
            <a:avLst/>
            <a:gdLst/>
            <a:ahLst/>
            <a:cxnLst/>
            <a:rect l="l" t="t" r="r" b="b"/>
            <a:pathLst>
              <a:path w="79248" h="493776">
                <a:moveTo>
                  <a:pt x="0" y="0"/>
                </a:moveTo>
                <a:cubicBezTo>
                  <a:pt x="9323" y="87630"/>
                  <a:pt x="13985" y="170688"/>
                  <a:pt x="23308" y="258445"/>
                </a:cubicBezTo>
                <a:cubicBezTo>
                  <a:pt x="41954" y="336931"/>
                  <a:pt x="60604" y="415290"/>
                  <a:pt x="79248" y="493776"/>
                </a:cubicBezTo>
                <a:cubicBezTo>
                  <a:pt x="69926" y="401447"/>
                  <a:pt x="60604" y="304546"/>
                  <a:pt x="51282" y="212216"/>
                </a:cubicBezTo>
                <a:cubicBezTo>
                  <a:pt x="46616" y="207645"/>
                  <a:pt x="46616" y="203072"/>
                  <a:pt x="46616" y="198374"/>
                </a:cubicBezTo>
                <a:cubicBezTo>
                  <a:pt x="32631" y="129159"/>
                  <a:pt x="13985" y="64643"/>
                  <a:pt x="0" y="0"/>
                </a:cubicBezTo>
                <a:close/>
              </a:path>
            </a:pathLst>
          </a:custGeom>
          <a:solidFill>
            <a:srgbClr val="455F51">
              <a:alpha val="20000"/>
            </a:srgbClr>
          </a:solidFill>
        </p:spPr>
        <p:txBody>
          <a:bodyPr wrap="square" lIns="0" tIns="0" rIns="0" bIns="0" rtlCol="0">
            <a:noAutofit/>
          </a:bodyPr>
          <a:lstStyle/>
          <a:p>
            <a:endParaRPr/>
          </a:p>
        </p:txBody>
      </p:sp>
      <p:sp>
        <p:nvSpPr>
          <p:cNvPr id="82" name="Rechteck 81">
            <a:extLst>
              <a:ext uri="{FF2B5EF4-FFF2-40B4-BE49-F238E27FC236}">
                <a16:creationId xmlns:a16="http://schemas.microsoft.com/office/drawing/2014/main" id="{429E4D3D-CB5E-4B11-8845-1B84ECE9AF38}"/>
              </a:ext>
            </a:extLst>
          </p:cNvPr>
          <p:cNvSpPr/>
          <p:nvPr/>
        </p:nvSpPr>
        <p:spPr>
          <a:xfrm>
            <a:off x="2820686" y="3326616"/>
            <a:ext cx="2201662"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t>E1</a:t>
            </a:r>
          </a:p>
          <a:p>
            <a:pPr algn="ctr"/>
            <a:r>
              <a:rPr lang="de-DE" dirty="0"/>
              <a:t>UPB, Germany</a:t>
            </a:r>
          </a:p>
        </p:txBody>
      </p:sp>
      <p:sp>
        <p:nvSpPr>
          <p:cNvPr id="83" name="Inhaltsplatzhalter 2"/>
          <p:cNvSpPr>
            <a:spLocks noGrp="1"/>
          </p:cNvSpPr>
          <p:nvPr>
            <p:ph idx="1"/>
          </p:nvPr>
        </p:nvSpPr>
        <p:spPr>
          <a:xfrm>
            <a:off x="1712316" y="1071418"/>
            <a:ext cx="8915400" cy="5733112"/>
          </a:xfrm>
        </p:spPr>
        <p:txBody>
          <a:bodyPr>
            <a:normAutofit/>
          </a:bodyPr>
          <a:lstStyle/>
          <a:p>
            <a:r>
              <a:rPr lang="de-DE" sz="2000" dirty="0">
                <a:cs typeface="Times New Roman" panose="02020603050405020304" pitchFamily="18" charset="0"/>
              </a:rPr>
              <a:t>In total 4 Multiplier Events</a:t>
            </a:r>
          </a:p>
          <a:p>
            <a:r>
              <a:rPr lang="de-DE" sz="2000" dirty="0" err="1">
                <a:cs typeface="Times New Roman" panose="02020603050405020304" pitchFamily="18" charset="0"/>
              </a:rPr>
              <a:t>Between</a:t>
            </a:r>
            <a:r>
              <a:rPr lang="de-DE" sz="2000" dirty="0">
                <a:cs typeface="Times New Roman" panose="02020603050405020304" pitchFamily="18" charset="0"/>
              </a:rPr>
              <a:t> August 2021 </a:t>
            </a:r>
            <a:r>
              <a:rPr lang="de-DE" sz="2000" dirty="0" err="1">
                <a:cs typeface="Times New Roman" panose="02020603050405020304" pitchFamily="18" charset="0"/>
              </a:rPr>
              <a:t>to</a:t>
            </a:r>
            <a:r>
              <a:rPr lang="de-DE" sz="2000" dirty="0">
                <a:cs typeface="Times New Roman" panose="02020603050405020304" pitchFamily="18" charset="0"/>
              </a:rPr>
              <a:t> </a:t>
            </a:r>
            <a:r>
              <a:rPr lang="de-DE" sz="2000" dirty="0" err="1">
                <a:cs typeface="Times New Roman" panose="02020603050405020304" pitchFamily="18" charset="0"/>
              </a:rPr>
              <a:t>December</a:t>
            </a:r>
            <a:r>
              <a:rPr lang="de-DE" sz="2000" dirty="0">
                <a:cs typeface="Times New Roman" panose="02020603050405020304" pitchFamily="18" charset="0"/>
              </a:rPr>
              <a:t> 2021</a:t>
            </a:r>
          </a:p>
          <a:p>
            <a:r>
              <a:rPr lang="de-DE" sz="2000" dirty="0">
                <a:cs typeface="Times New Roman" panose="02020603050405020304" pitchFamily="18" charset="0"/>
              </a:rPr>
              <a:t>25 </a:t>
            </a:r>
            <a:r>
              <a:rPr lang="de-DE" sz="2000" dirty="0" err="1">
                <a:cs typeface="Times New Roman" panose="02020603050405020304" pitchFamily="18" charset="0"/>
              </a:rPr>
              <a:t>participants</a:t>
            </a:r>
            <a:r>
              <a:rPr lang="de-DE" sz="2000" dirty="0">
                <a:cs typeface="Times New Roman" panose="02020603050405020304" pitchFamily="18" charset="0"/>
              </a:rPr>
              <a:t> per </a:t>
            </a:r>
            <a:r>
              <a:rPr lang="de-DE" sz="2000" dirty="0" err="1">
                <a:cs typeface="Times New Roman" panose="02020603050405020304" pitchFamily="18" charset="0"/>
              </a:rPr>
              <a:t>country</a:t>
            </a:r>
            <a:endParaRPr lang="de-DE" sz="2000" dirty="0">
              <a:cs typeface="Times New Roman" panose="02020603050405020304" pitchFamily="18" charset="0"/>
            </a:endParaRPr>
          </a:p>
          <a:p>
            <a:r>
              <a:rPr lang="de-DE" sz="2000" dirty="0">
                <a:cs typeface="Times New Roman" panose="02020603050405020304" pitchFamily="18" charset="0"/>
              </a:rPr>
              <a:t>1 </a:t>
            </a:r>
            <a:r>
              <a:rPr lang="de-DE" sz="2000" dirty="0" err="1">
                <a:cs typeface="Times New Roman" panose="02020603050405020304" pitchFamily="18" charset="0"/>
              </a:rPr>
              <a:t>day</a:t>
            </a:r>
            <a:r>
              <a:rPr lang="de-DE" sz="2000" dirty="0">
                <a:cs typeface="Times New Roman" panose="02020603050405020304" pitchFamily="18" charset="0"/>
              </a:rPr>
              <a:t> </a:t>
            </a:r>
            <a:r>
              <a:rPr lang="de-DE" sz="2000" dirty="0" err="1">
                <a:cs typeface="Times New Roman" panose="02020603050405020304" pitchFamily="18" charset="0"/>
              </a:rPr>
              <a:t>workshop</a:t>
            </a:r>
            <a:endParaRPr lang="de-DE" sz="2000" dirty="0">
              <a:cs typeface="Times New Roman" panose="02020603050405020304" pitchFamily="18" charset="0"/>
            </a:endParaRPr>
          </a:p>
        </p:txBody>
      </p:sp>
      <p:sp>
        <p:nvSpPr>
          <p:cNvPr id="84" name="Rechteck 83">
            <a:extLst>
              <a:ext uri="{FF2B5EF4-FFF2-40B4-BE49-F238E27FC236}">
                <a16:creationId xmlns:a16="http://schemas.microsoft.com/office/drawing/2014/main" id="{429E4D3D-CB5E-4B11-8845-1B84ECE9AF38}"/>
              </a:ext>
            </a:extLst>
          </p:cNvPr>
          <p:cNvSpPr/>
          <p:nvPr/>
        </p:nvSpPr>
        <p:spPr>
          <a:xfrm>
            <a:off x="5623370" y="3326616"/>
            <a:ext cx="2201662"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t>E2</a:t>
            </a:r>
          </a:p>
          <a:p>
            <a:pPr algn="ctr"/>
            <a:r>
              <a:rPr lang="de-DE" dirty="0"/>
              <a:t>SBEOG, </a:t>
            </a:r>
            <a:r>
              <a:rPr lang="de-DE" dirty="0" err="1"/>
              <a:t>Netherlands</a:t>
            </a:r>
            <a:endParaRPr lang="de-DE" dirty="0"/>
          </a:p>
        </p:txBody>
      </p:sp>
      <p:sp>
        <p:nvSpPr>
          <p:cNvPr id="85" name="Rechteck 84">
            <a:extLst>
              <a:ext uri="{FF2B5EF4-FFF2-40B4-BE49-F238E27FC236}">
                <a16:creationId xmlns:a16="http://schemas.microsoft.com/office/drawing/2014/main" id="{429E4D3D-CB5E-4B11-8845-1B84ECE9AF38}"/>
              </a:ext>
            </a:extLst>
          </p:cNvPr>
          <p:cNvSpPr/>
          <p:nvPr/>
        </p:nvSpPr>
        <p:spPr>
          <a:xfrm>
            <a:off x="2820686" y="4608373"/>
            <a:ext cx="2201662"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t>E3</a:t>
            </a:r>
          </a:p>
          <a:p>
            <a:pPr algn="ctr"/>
            <a:r>
              <a:rPr lang="de-DE" dirty="0"/>
              <a:t>CIFP, Spain</a:t>
            </a:r>
          </a:p>
        </p:txBody>
      </p:sp>
      <p:sp>
        <p:nvSpPr>
          <p:cNvPr id="86" name="Rechteck 85">
            <a:extLst>
              <a:ext uri="{FF2B5EF4-FFF2-40B4-BE49-F238E27FC236}">
                <a16:creationId xmlns:a16="http://schemas.microsoft.com/office/drawing/2014/main" id="{429E4D3D-CB5E-4B11-8845-1B84ECE9AF38}"/>
              </a:ext>
            </a:extLst>
          </p:cNvPr>
          <p:cNvSpPr/>
          <p:nvPr/>
        </p:nvSpPr>
        <p:spPr>
          <a:xfrm>
            <a:off x="5602053" y="4608373"/>
            <a:ext cx="2201662"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t>E4</a:t>
            </a:r>
          </a:p>
          <a:p>
            <a:pPr algn="ctr"/>
            <a:r>
              <a:rPr lang="de-DE" dirty="0"/>
              <a:t>LMC, United </a:t>
            </a:r>
            <a:r>
              <a:rPr lang="de-DE" dirty="0" err="1"/>
              <a:t>Kingdom</a:t>
            </a:r>
            <a:endParaRPr lang="de-DE" dirty="0"/>
          </a:p>
        </p:txBody>
      </p:sp>
    </p:spTree>
    <p:extLst>
      <p:ext uri="{BB962C8B-B14F-4D97-AF65-F5344CB8AC3E}">
        <p14:creationId xmlns:p14="http://schemas.microsoft.com/office/powerpoint/2010/main" val="244571880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555304" y="147337"/>
            <a:ext cx="8093498" cy="1280890"/>
          </a:xfrm>
        </p:spPr>
        <p:txBody>
          <a:bodyPr/>
          <a:lstStyle/>
          <a:p>
            <a:r>
              <a:rPr lang="de-DE" dirty="0"/>
              <a:t>Project </a:t>
            </a:r>
            <a:r>
              <a:rPr lang="de-DE" dirty="0" err="1"/>
              <a:t>timeline</a:t>
            </a:r>
            <a:r>
              <a:rPr lang="de-DE" dirty="0"/>
              <a:t> – Multiplier Events</a:t>
            </a:r>
          </a:p>
        </p:txBody>
      </p:sp>
      <p:pic>
        <p:nvPicPr>
          <p:cNvPr id="4" name="Grafik 3"/>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323967" y="-78508"/>
            <a:ext cx="821341" cy="821341"/>
          </a:xfrm>
          <a:prstGeom prst="rect">
            <a:avLst/>
          </a:prstGeom>
        </p:spPr>
      </p:pic>
      <p:pic>
        <p:nvPicPr>
          <p:cNvPr id="5" name="Imagem 3">
            <a:extLst>
              <a:ext uri="{FF2B5EF4-FFF2-40B4-BE49-F238E27FC236}">
                <a16:creationId xmlns:a16="http://schemas.microsoft.com/office/drawing/2014/main" id="{283B1AFB-33FA-47C9-8962-571CEAE095B1}"/>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9805814" y="6279933"/>
            <a:ext cx="2386186" cy="524597"/>
          </a:xfrm>
          <a:prstGeom prst="rect">
            <a:avLst/>
          </a:prstGeom>
        </p:spPr>
      </p:pic>
      <p:sp>
        <p:nvSpPr>
          <p:cNvPr id="7" name="object 60"/>
          <p:cNvSpPr/>
          <p:nvPr/>
        </p:nvSpPr>
        <p:spPr>
          <a:xfrm>
            <a:off x="0" y="2575560"/>
            <a:ext cx="100584" cy="626364"/>
          </a:xfrm>
          <a:custGeom>
            <a:avLst/>
            <a:gdLst/>
            <a:ahLst/>
            <a:cxnLst/>
            <a:rect l="l" t="t" r="r" b="b"/>
            <a:pathLst>
              <a:path w="100584" h="626364">
                <a:moveTo>
                  <a:pt x="100584" y="626364"/>
                </a:moveTo>
                <a:cubicBezTo>
                  <a:pt x="91440" y="538861"/>
                  <a:pt x="86868" y="455930"/>
                  <a:pt x="77724" y="368427"/>
                </a:cubicBezTo>
                <a:cubicBezTo>
                  <a:pt x="50292" y="248666"/>
                  <a:pt x="27432" y="124333"/>
                  <a:pt x="0" y="0"/>
                </a:cubicBezTo>
                <a:cubicBezTo>
                  <a:pt x="0" y="161163"/>
                  <a:pt x="0" y="161163"/>
                  <a:pt x="0" y="161163"/>
                </a:cubicBezTo>
                <a:cubicBezTo>
                  <a:pt x="27432" y="294767"/>
                  <a:pt x="59435" y="432943"/>
                  <a:pt x="91440" y="571118"/>
                </a:cubicBezTo>
                <a:cubicBezTo>
                  <a:pt x="91440" y="589534"/>
                  <a:pt x="96012" y="607949"/>
                  <a:pt x="100584" y="626364"/>
                </a:cubicBezTo>
                <a:close/>
              </a:path>
            </a:pathLst>
          </a:custGeom>
          <a:solidFill>
            <a:srgbClr val="455F51">
              <a:alpha val="20000"/>
            </a:srgbClr>
          </a:solidFill>
        </p:spPr>
        <p:txBody>
          <a:bodyPr wrap="square" lIns="0" tIns="0" rIns="0" bIns="0" rtlCol="0">
            <a:noAutofit/>
          </a:bodyPr>
          <a:lstStyle/>
          <a:p>
            <a:endParaRPr/>
          </a:p>
        </p:txBody>
      </p:sp>
      <p:sp>
        <p:nvSpPr>
          <p:cNvPr id="12" name="object 64"/>
          <p:cNvSpPr/>
          <p:nvPr/>
        </p:nvSpPr>
        <p:spPr>
          <a:xfrm>
            <a:off x="77724" y="2944368"/>
            <a:ext cx="79248" cy="493776"/>
          </a:xfrm>
          <a:custGeom>
            <a:avLst/>
            <a:gdLst/>
            <a:ahLst/>
            <a:cxnLst/>
            <a:rect l="l" t="t" r="r" b="b"/>
            <a:pathLst>
              <a:path w="79248" h="493776">
                <a:moveTo>
                  <a:pt x="0" y="0"/>
                </a:moveTo>
                <a:cubicBezTo>
                  <a:pt x="9323" y="87630"/>
                  <a:pt x="13985" y="170688"/>
                  <a:pt x="23308" y="258445"/>
                </a:cubicBezTo>
                <a:cubicBezTo>
                  <a:pt x="41954" y="336931"/>
                  <a:pt x="60604" y="415290"/>
                  <a:pt x="79248" y="493776"/>
                </a:cubicBezTo>
                <a:cubicBezTo>
                  <a:pt x="69926" y="401447"/>
                  <a:pt x="60604" y="304546"/>
                  <a:pt x="51282" y="212216"/>
                </a:cubicBezTo>
                <a:cubicBezTo>
                  <a:pt x="46616" y="207645"/>
                  <a:pt x="46616" y="203072"/>
                  <a:pt x="46616" y="198374"/>
                </a:cubicBezTo>
                <a:cubicBezTo>
                  <a:pt x="32631" y="129159"/>
                  <a:pt x="13985" y="64643"/>
                  <a:pt x="0" y="0"/>
                </a:cubicBezTo>
                <a:close/>
              </a:path>
            </a:pathLst>
          </a:custGeom>
          <a:solidFill>
            <a:srgbClr val="455F51">
              <a:alpha val="20000"/>
            </a:srgbClr>
          </a:solidFill>
        </p:spPr>
        <p:txBody>
          <a:bodyPr wrap="square" lIns="0" tIns="0" rIns="0" bIns="0" rtlCol="0">
            <a:noAutofit/>
          </a:bodyPr>
          <a:lstStyle/>
          <a:p>
            <a:endParaRPr/>
          </a:p>
        </p:txBody>
      </p:sp>
      <p:sp>
        <p:nvSpPr>
          <p:cNvPr id="83" name="Inhaltsplatzhalter 2"/>
          <p:cNvSpPr>
            <a:spLocks noGrp="1"/>
          </p:cNvSpPr>
          <p:nvPr>
            <p:ph idx="1"/>
          </p:nvPr>
        </p:nvSpPr>
        <p:spPr>
          <a:xfrm>
            <a:off x="1712316" y="1071418"/>
            <a:ext cx="8915400" cy="5733112"/>
          </a:xfrm>
        </p:spPr>
        <p:txBody>
          <a:bodyPr>
            <a:normAutofit lnSpcReduction="10000"/>
          </a:bodyPr>
          <a:lstStyle/>
          <a:p>
            <a:r>
              <a:rPr lang="de-DE" sz="2000" dirty="0">
                <a:cs typeface="Times New Roman" panose="02020603050405020304" pitchFamily="18" charset="0"/>
              </a:rPr>
              <a:t>Online Multiplier Events </a:t>
            </a:r>
            <a:r>
              <a:rPr lang="de-DE" sz="2000" dirty="0" err="1">
                <a:cs typeface="Times New Roman" panose="02020603050405020304" pitchFamily="18" charset="0"/>
              </a:rPr>
              <a:t>are</a:t>
            </a:r>
            <a:r>
              <a:rPr lang="de-DE" sz="2000" dirty="0">
                <a:cs typeface="Times New Roman" panose="02020603050405020304" pitchFamily="18" charset="0"/>
              </a:rPr>
              <a:t> </a:t>
            </a:r>
            <a:r>
              <a:rPr lang="de-DE" sz="2000" dirty="0" err="1">
                <a:cs typeface="Times New Roman" panose="02020603050405020304" pitchFamily="18" charset="0"/>
              </a:rPr>
              <a:t>possible</a:t>
            </a:r>
            <a:r>
              <a:rPr lang="de-DE" sz="2000" dirty="0">
                <a:cs typeface="Times New Roman" panose="02020603050405020304" pitchFamily="18" charset="0"/>
              </a:rPr>
              <a:t> </a:t>
            </a:r>
            <a:r>
              <a:rPr lang="de-DE" sz="1600" dirty="0">
                <a:cs typeface="Times New Roman" panose="02020603050405020304" pitchFamily="18" charset="0"/>
              </a:rPr>
              <a:t>(</a:t>
            </a:r>
            <a:r>
              <a:rPr lang="de-DE" sz="1600" dirty="0" err="1">
                <a:cs typeface="Times New Roman" panose="02020603050405020304" pitchFamily="18" charset="0"/>
              </a:rPr>
              <a:t>depending</a:t>
            </a:r>
            <a:r>
              <a:rPr lang="de-DE" sz="1600" dirty="0">
                <a:cs typeface="Times New Roman" panose="02020603050405020304" pitchFamily="18" charset="0"/>
              </a:rPr>
              <a:t> on </a:t>
            </a:r>
            <a:r>
              <a:rPr lang="de-DE" sz="1600" dirty="0" err="1">
                <a:cs typeface="Times New Roman" panose="02020603050405020304" pitchFamily="18" charset="0"/>
              </a:rPr>
              <a:t>the</a:t>
            </a:r>
            <a:r>
              <a:rPr lang="de-DE" sz="1600" dirty="0">
                <a:cs typeface="Times New Roman" panose="02020603050405020304" pitchFamily="18" charset="0"/>
              </a:rPr>
              <a:t> </a:t>
            </a:r>
            <a:r>
              <a:rPr lang="de-DE" sz="1600" dirty="0" err="1">
                <a:cs typeface="Times New Roman" panose="02020603050405020304" pitchFamily="18" charset="0"/>
              </a:rPr>
              <a:t>current</a:t>
            </a:r>
            <a:r>
              <a:rPr lang="de-DE" sz="1600" dirty="0">
                <a:cs typeface="Times New Roman" panose="02020603050405020304" pitchFamily="18" charset="0"/>
              </a:rPr>
              <a:t> </a:t>
            </a:r>
            <a:r>
              <a:rPr lang="de-DE" sz="1600" dirty="0" err="1">
                <a:cs typeface="Times New Roman" panose="02020603050405020304" pitchFamily="18" charset="0"/>
              </a:rPr>
              <a:t>situation</a:t>
            </a:r>
            <a:r>
              <a:rPr lang="de-DE" sz="1600" dirty="0">
                <a:cs typeface="Times New Roman" panose="02020603050405020304" pitchFamily="18" charset="0"/>
              </a:rPr>
              <a:t>)</a:t>
            </a:r>
          </a:p>
          <a:p>
            <a:r>
              <a:rPr lang="de-DE" sz="2000" dirty="0" err="1">
                <a:cs typeface="Times New Roman" panose="02020603050405020304" pitchFamily="18" charset="0"/>
              </a:rPr>
              <a:t>Creation</a:t>
            </a:r>
            <a:r>
              <a:rPr lang="de-DE" sz="2000" dirty="0">
                <a:cs typeface="Times New Roman" panose="02020603050405020304" pitchFamily="18" charset="0"/>
              </a:rPr>
              <a:t> </a:t>
            </a:r>
            <a:r>
              <a:rPr lang="de-DE" sz="2000" dirty="0" err="1">
                <a:cs typeface="Times New Roman" panose="02020603050405020304" pitchFamily="18" charset="0"/>
              </a:rPr>
              <a:t>of</a:t>
            </a:r>
            <a:r>
              <a:rPr lang="de-DE" sz="2000" dirty="0">
                <a:cs typeface="Times New Roman" panose="02020603050405020304" pitchFamily="18" charset="0"/>
              </a:rPr>
              <a:t> Multiplier Event Report</a:t>
            </a:r>
          </a:p>
          <a:p>
            <a:pPr lvl="1"/>
            <a:r>
              <a:rPr lang="de-DE" sz="1800" dirty="0">
                <a:cs typeface="Times New Roman" panose="02020603050405020304" pitchFamily="18" charset="0"/>
              </a:rPr>
              <a:t>1 </a:t>
            </a:r>
            <a:r>
              <a:rPr lang="de-DE" sz="1800" dirty="0" err="1">
                <a:cs typeface="Times New Roman" panose="02020603050405020304" pitchFamily="18" charset="0"/>
              </a:rPr>
              <a:t>page</a:t>
            </a:r>
            <a:r>
              <a:rPr lang="de-DE" sz="1800" dirty="0">
                <a:cs typeface="Times New Roman" panose="02020603050405020304" pitchFamily="18" charset="0"/>
              </a:rPr>
              <a:t> (</a:t>
            </a:r>
            <a:r>
              <a:rPr lang="en-US" sz="1800" dirty="0">
                <a:cs typeface="Times New Roman" panose="02020603050405020304" pitchFamily="18" charset="0"/>
              </a:rPr>
              <a:t>short summary of what was discussed and the results of the multiplier event )</a:t>
            </a:r>
          </a:p>
          <a:p>
            <a:pPr lvl="1"/>
            <a:r>
              <a:rPr lang="en-US" sz="1800" dirty="0">
                <a:cs typeface="Times New Roman" panose="02020603050405020304" pitchFamily="18" charset="0"/>
              </a:rPr>
              <a:t>Pictures or screenshots</a:t>
            </a:r>
          </a:p>
          <a:p>
            <a:pPr lvl="1"/>
            <a:r>
              <a:rPr lang="en-US" sz="1800" dirty="0">
                <a:cs typeface="Times New Roman" panose="02020603050405020304" pitchFamily="18" charset="0"/>
              </a:rPr>
              <a:t>PPT Slides / PPT presentation</a:t>
            </a:r>
          </a:p>
          <a:p>
            <a:pPr lvl="1"/>
            <a:r>
              <a:rPr lang="en-US" sz="1800" dirty="0">
                <a:cs typeface="Times New Roman" panose="02020603050405020304" pitchFamily="18" charset="0"/>
              </a:rPr>
              <a:t>Participation list</a:t>
            </a:r>
            <a:endParaRPr lang="de-DE" sz="1800" dirty="0">
              <a:cs typeface="Times New Roman" panose="02020603050405020304" pitchFamily="18" charset="0"/>
            </a:endParaRPr>
          </a:p>
          <a:p>
            <a:r>
              <a:rPr lang="de-DE" sz="2000" dirty="0">
                <a:cs typeface="Times New Roman" panose="02020603050405020304" pitchFamily="18" charset="0"/>
              </a:rPr>
              <a:t>Content:</a:t>
            </a:r>
          </a:p>
          <a:p>
            <a:pPr lvl="1"/>
            <a:r>
              <a:rPr lang="en-US" dirty="0"/>
              <a:t>Part A: Insight into the current situation of eLearning and digitalisation</a:t>
            </a:r>
          </a:p>
          <a:p>
            <a:pPr lvl="1"/>
            <a:r>
              <a:rPr lang="en-US" dirty="0"/>
              <a:t>Part B: Insights into authentic approaches in VET using the EDU-VET online-showroom</a:t>
            </a:r>
          </a:p>
          <a:p>
            <a:pPr lvl="1"/>
            <a:r>
              <a:rPr lang="en-US" dirty="0"/>
              <a:t>Part C: Chances and challenges for VET with regard to the EDU-VET curriculum and the EDU-VET </a:t>
            </a:r>
            <a:r>
              <a:rPr lang="de-DE" dirty="0" err="1"/>
              <a:t>modules</a:t>
            </a:r>
            <a:r>
              <a:rPr lang="de-DE" dirty="0"/>
              <a:t> </a:t>
            </a:r>
            <a:r>
              <a:rPr lang="de-DE" dirty="0" err="1"/>
              <a:t>and</a:t>
            </a:r>
            <a:r>
              <a:rPr lang="de-DE" dirty="0"/>
              <a:t> </a:t>
            </a:r>
            <a:r>
              <a:rPr lang="de-DE" dirty="0" err="1"/>
              <a:t>courses</a:t>
            </a:r>
            <a:endParaRPr lang="de-DE" dirty="0"/>
          </a:p>
          <a:p>
            <a:pPr lvl="1"/>
            <a:r>
              <a:rPr lang="en-US" dirty="0"/>
              <a:t>Part D: Results of the EDU-VET research</a:t>
            </a:r>
          </a:p>
          <a:p>
            <a:pPr lvl="1"/>
            <a:r>
              <a:rPr lang="en-US" dirty="0"/>
              <a:t>Part E: Didactical and pedagogical hints and insights into EDU-VET Book</a:t>
            </a:r>
          </a:p>
          <a:p>
            <a:pPr lvl="1"/>
            <a:r>
              <a:rPr lang="de-DE" dirty="0"/>
              <a:t>Part F: Future </a:t>
            </a:r>
            <a:r>
              <a:rPr lang="de-DE" dirty="0" err="1"/>
              <a:t>perspectives</a:t>
            </a:r>
            <a:r>
              <a:rPr lang="de-DE" dirty="0"/>
              <a:t> </a:t>
            </a:r>
            <a:r>
              <a:rPr lang="de-DE" dirty="0" err="1"/>
              <a:t>and</a:t>
            </a:r>
            <a:r>
              <a:rPr lang="de-DE" dirty="0"/>
              <a:t> </a:t>
            </a:r>
            <a:r>
              <a:rPr lang="de-DE" dirty="0" err="1"/>
              <a:t>policy</a:t>
            </a:r>
            <a:r>
              <a:rPr lang="de-DE" dirty="0"/>
              <a:t> </a:t>
            </a:r>
            <a:r>
              <a:rPr lang="de-DE" dirty="0" err="1"/>
              <a:t>recommendations</a:t>
            </a:r>
            <a:endParaRPr lang="de-DE" sz="1400" dirty="0">
              <a:cs typeface="Times New Roman" panose="02020603050405020304" pitchFamily="18" charset="0"/>
            </a:endParaRPr>
          </a:p>
          <a:p>
            <a:endParaRPr lang="de-DE" sz="2000" dirty="0">
              <a:cs typeface="Times New Roman" panose="02020603050405020304" pitchFamily="18" charset="0"/>
            </a:endParaRPr>
          </a:p>
        </p:txBody>
      </p:sp>
    </p:spTree>
    <p:extLst>
      <p:ext uri="{BB962C8B-B14F-4D97-AF65-F5344CB8AC3E}">
        <p14:creationId xmlns:p14="http://schemas.microsoft.com/office/powerpoint/2010/main" val="352487435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hape 304"/>
          <p:cNvSpPr txBox="1">
            <a:spLocks/>
          </p:cNvSpPr>
          <p:nvPr/>
        </p:nvSpPr>
        <p:spPr>
          <a:xfrm>
            <a:off x="2724614" y="3401122"/>
            <a:ext cx="7081200" cy="2799900"/>
          </a:xfrm>
          <a:prstGeom prst="rect">
            <a:avLst/>
          </a:prstGeom>
          <a:ln>
            <a:solidFill>
              <a:srgbClr val="05234E"/>
            </a:solidFill>
          </a:ln>
        </p:spPr>
        <p:txBody>
          <a:bodyPr vert="horz" lIns="91425" tIns="91425" rIns="91425" bIns="91425" rtlCol="0" anchor="t" anchorCtr="0">
            <a:no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algn="ctr">
              <a:spcBef>
                <a:spcPts val="0"/>
              </a:spcBef>
              <a:buFont typeface="Wingdings 3" charset="2"/>
              <a:buNone/>
            </a:pPr>
            <a:r>
              <a:rPr lang="de-DE" sz="3600" b="1">
                <a:solidFill>
                  <a:srgbClr val="05234E"/>
                </a:solidFill>
              </a:rPr>
              <a:t>Contact</a:t>
            </a:r>
            <a:endParaRPr lang="en" sz="3600" b="1">
              <a:solidFill>
                <a:srgbClr val="05234E"/>
              </a:solidFill>
            </a:endParaRPr>
          </a:p>
          <a:p>
            <a:pPr algn="ctr">
              <a:spcBef>
                <a:spcPts val="0"/>
              </a:spcBef>
              <a:buFont typeface="Wingdings 3" charset="2"/>
              <a:buNone/>
            </a:pPr>
            <a:r>
              <a:rPr lang="fi-FI"/>
              <a:t>Marc Beutner</a:t>
            </a:r>
            <a:br>
              <a:rPr lang="fi-FI"/>
            </a:br>
            <a:r>
              <a:rPr lang="fi-FI"/>
              <a:t>University Paderborn, Warburger Str. 100</a:t>
            </a:r>
            <a:br>
              <a:rPr lang="fi-FI"/>
            </a:br>
            <a:r>
              <a:rPr lang="fi-FI"/>
              <a:t>33098 Paderborn, Germany</a:t>
            </a:r>
            <a:br>
              <a:rPr lang="fi-FI"/>
            </a:br>
            <a:r>
              <a:rPr lang="fi-FI">
                <a:hlinkClick r:id="rId2"/>
              </a:rPr>
              <a:t>Marc.Beutner@uni-paderborn.de</a:t>
            </a:r>
            <a:endParaRPr lang="fi-FI"/>
          </a:p>
          <a:p>
            <a:pPr algn="ctr">
              <a:buFont typeface="Wingdings 3" charset="2"/>
              <a:buNone/>
            </a:pPr>
            <a:r>
              <a:rPr lang="fi-FI" sz="1200"/>
              <a:t>http://wiwi.uni-paderborn.de/department5/</a:t>
            </a:r>
            <a:br>
              <a:rPr lang="fi-FI" sz="1200"/>
            </a:br>
            <a:r>
              <a:rPr lang="fi-FI" sz="1200"/>
              <a:t>wirtschaftspaedagogik-prof-beutner/</a:t>
            </a:r>
          </a:p>
          <a:p>
            <a:pPr algn="ctr">
              <a:spcBef>
                <a:spcPts val="0"/>
              </a:spcBef>
              <a:buFont typeface="Wingdings 3" charset="2"/>
              <a:buNone/>
            </a:pPr>
            <a:endParaRPr lang="en" sz="1200" dirty="0"/>
          </a:p>
        </p:txBody>
      </p:sp>
      <p:pic>
        <p:nvPicPr>
          <p:cNvPr id="4" name="Imagem 3">
            <a:extLst>
              <a:ext uri="{FF2B5EF4-FFF2-40B4-BE49-F238E27FC236}">
                <a16:creationId xmlns:a16="http://schemas.microsoft.com/office/drawing/2014/main" id="{283B1AFB-33FA-47C9-8962-571CEAE095B1}"/>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9805814" y="6279933"/>
            <a:ext cx="2386186" cy="524597"/>
          </a:xfrm>
          <a:prstGeom prst="rect">
            <a:avLst/>
          </a:prstGeom>
        </p:spPr>
      </p:pic>
      <p:pic>
        <p:nvPicPr>
          <p:cNvPr id="6" name="Grafik 5"/>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83126" y="6373091"/>
            <a:ext cx="1137033" cy="428881"/>
          </a:xfrm>
          <a:prstGeom prst="rect">
            <a:avLst/>
          </a:prstGeom>
        </p:spPr>
      </p:pic>
      <p:sp>
        <p:nvSpPr>
          <p:cNvPr id="7" name="Rechteck 6"/>
          <p:cNvSpPr/>
          <p:nvPr/>
        </p:nvSpPr>
        <p:spPr>
          <a:xfrm>
            <a:off x="1126836" y="6437756"/>
            <a:ext cx="8682182" cy="369332"/>
          </a:xfrm>
          <a:prstGeom prst="rect">
            <a:avLst/>
          </a:prstGeom>
        </p:spPr>
        <p:txBody>
          <a:bodyPr wrap="square">
            <a:spAutoFit/>
          </a:bodyPr>
          <a:lstStyle/>
          <a:p>
            <a:pPr algn="ctr">
              <a:spcBef>
                <a:spcPts val="5"/>
              </a:spcBef>
              <a:spcAft>
                <a:spcPts val="0"/>
              </a:spcAft>
            </a:pPr>
            <a:r>
              <a:rPr lang="en-US" sz="900" dirty="0">
                <a:solidFill>
                  <a:srgbClr val="231F20"/>
                </a:solidFill>
                <a:latin typeface="+mj-lt"/>
                <a:ea typeface="Calibri" panose="020F0502020204030204" pitchFamily="34" charset="0"/>
                <a:cs typeface="Calibri" panose="020F0502020204030204" pitchFamily="34"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lang="de-DE" sz="1200" dirty="0">
              <a:effectLst/>
              <a:latin typeface="+mj-lt"/>
              <a:ea typeface="Calibri" panose="020F0502020204030204" pitchFamily="34" charset="0"/>
              <a:cs typeface="Calibri" panose="020F0502020204030204" pitchFamily="34" charset="0"/>
            </a:endParaRPr>
          </a:p>
        </p:txBody>
      </p:sp>
      <p:pic>
        <p:nvPicPr>
          <p:cNvPr id="9" name="Grafik 8"/>
          <p:cNvPicPr>
            <a:picLocks noChangeAspect="1"/>
          </p:cNvPicPr>
          <p:nvPr/>
        </p:nvPicPr>
        <p:blipFill>
          <a:blip r:embed="rId5" cstate="hqprint">
            <a:extLst>
              <a:ext uri="{28A0092B-C50C-407E-A947-70E740481C1C}">
                <a14:useLocalDpi xmlns:a14="http://schemas.microsoft.com/office/drawing/2010/main" val="0"/>
              </a:ext>
            </a:extLst>
          </a:blip>
          <a:stretch>
            <a:fillRect/>
          </a:stretch>
        </p:blipFill>
        <p:spPr>
          <a:xfrm>
            <a:off x="323967" y="-78508"/>
            <a:ext cx="821341" cy="821341"/>
          </a:xfrm>
          <a:prstGeom prst="rect">
            <a:avLst/>
          </a:prstGeom>
        </p:spPr>
      </p:pic>
      <p:sp>
        <p:nvSpPr>
          <p:cNvPr id="8" name="Inhaltsplatzhalter 6"/>
          <p:cNvSpPr>
            <a:spLocks noGrp="1"/>
          </p:cNvSpPr>
          <p:nvPr>
            <p:ph idx="1"/>
          </p:nvPr>
        </p:nvSpPr>
        <p:spPr>
          <a:xfrm>
            <a:off x="3312226" y="1233377"/>
            <a:ext cx="5587224" cy="1073888"/>
          </a:xfrm>
        </p:spPr>
        <p:txBody>
          <a:bodyPr>
            <a:normAutofit/>
          </a:bodyPr>
          <a:lstStyle/>
          <a:p>
            <a:pPr>
              <a:lnSpc>
                <a:spcPct val="107000"/>
              </a:lnSpc>
              <a:tabLst>
                <a:tab pos="1663700" algn="l"/>
              </a:tabLst>
            </a:pPr>
            <a:endParaRPr lang="de-DE" dirty="0">
              <a:ea typeface="Calibri" panose="020F0502020204030204" pitchFamily="34" charset="0"/>
              <a:cs typeface="Times New Roman" panose="02020603050405020304" pitchFamily="18" charset="0"/>
            </a:endParaRPr>
          </a:p>
          <a:p>
            <a:pPr marL="457200" lvl="1" indent="0">
              <a:lnSpc>
                <a:spcPct val="107000"/>
              </a:lnSpc>
              <a:buNone/>
              <a:tabLst>
                <a:tab pos="1663700" algn="l"/>
              </a:tabLst>
            </a:pPr>
            <a:r>
              <a:rPr lang="en-US" sz="2800" b="1" dirty="0">
                <a:cs typeface="Times New Roman" panose="02020603050405020304" pitchFamily="18" charset="0"/>
              </a:rPr>
              <a:t>Do you have any questions?</a:t>
            </a:r>
          </a:p>
          <a:p>
            <a:pPr marL="914400" lvl="2" indent="0">
              <a:lnSpc>
                <a:spcPct val="107000"/>
              </a:lnSpc>
              <a:buNone/>
              <a:tabLst>
                <a:tab pos="1663700" algn="l"/>
              </a:tabLst>
            </a:pPr>
            <a:endParaRPr lang="de-DE" dirty="0">
              <a:cs typeface="Times New Roman" panose="02020603050405020304" pitchFamily="18" charset="0"/>
            </a:endParaRPr>
          </a:p>
          <a:p>
            <a:pPr lvl="1">
              <a:lnSpc>
                <a:spcPct val="107000"/>
              </a:lnSpc>
              <a:tabLst>
                <a:tab pos="1663700" algn="l"/>
              </a:tabLst>
            </a:pPr>
            <a:endParaRPr lang="de-DE" dirty="0">
              <a:cs typeface="Times New Roman" panose="02020603050405020304" pitchFamily="18" charset="0"/>
            </a:endParaRPr>
          </a:p>
        </p:txBody>
      </p:sp>
    </p:spTree>
    <p:extLst>
      <p:ext uri="{BB962C8B-B14F-4D97-AF65-F5344CB8AC3E}">
        <p14:creationId xmlns:p14="http://schemas.microsoft.com/office/powerpoint/2010/main" val="31246294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hteck 7"/>
          <p:cNvSpPr/>
          <p:nvPr/>
        </p:nvSpPr>
        <p:spPr>
          <a:xfrm>
            <a:off x="1609045" y="2581372"/>
            <a:ext cx="8928992" cy="2123658"/>
          </a:xfrm>
          <a:prstGeom prst="rect">
            <a:avLst/>
          </a:prstGeom>
          <a:noFill/>
        </p:spPr>
        <p:txBody>
          <a:bodyPr wrap="square" lIns="91440" tIns="45720" rIns="91440" bIns="45720">
            <a:spAutoFit/>
          </a:bodyPr>
          <a:lstStyle/>
          <a:p>
            <a:pPr algn="ctr"/>
            <a:r>
              <a:rPr lang="en-US" sz="44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EDU-VET</a:t>
            </a:r>
            <a:br>
              <a:rPr lang="en-US" sz="44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br>
            <a:r>
              <a:rPr lang="en-US" sz="44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Welcome and current status of EDU-VET</a:t>
            </a:r>
          </a:p>
        </p:txBody>
      </p:sp>
      <p:sp>
        <p:nvSpPr>
          <p:cNvPr id="10" name="Shape 84"/>
          <p:cNvSpPr txBox="1">
            <a:spLocks/>
          </p:cNvSpPr>
          <p:nvPr/>
        </p:nvSpPr>
        <p:spPr>
          <a:xfrm>
            <a:off x="3272606" y="4928568"/>
            <a:ext cx="7181840" cy="784800"/>
          </a:xfrm>
          <a:prstGeom prst="rect">
            <a:avLst/>
          </a:prstGeom>
        </p:spPr>
        <p:txBody>
          <a:bodyPr vert="horz" lIns="91425" tIns="91425" rIns="91425" bIns="91425" rtlCol="0" anchor="t" anchorCtr="0">
            <a:noAutofit/>
          </a:bodyPr>
          <a:lstStyle>
            <a:lvl1pPr marL="0" indent="0" algn="l" defTabSz="457200" rtl="0" eaLnBrk="1" latinLnBrk="0" hangingPunct="1">
              <a:spcBef>
                <a:spcPts val="1000"/>
              </a:spcBef>
              <a:spcAft>
                <a:spcPts val="0"/>
              </a:spcAft>
              <a:buClr>
                <a:schemeClr val="accent1"/>
              </a:buClr>
              <a:buFont typeface="Wingdings 3" charset="2"/>
              <a:buNone/>
              <a:defRPr sz="1800" kern="1200">
                <a:solidFill>
                  <a:schemeClr val="tx1">
                    <a:lumMod val="65000"/>
                    <a:lumOff val="35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9pPr>
          </a:lstStyle>
          <a:p>
            <a:pPr>
              <a:lnSpc>
                <a:spcPct val="150000"/>
              </a:lnSpc>
            </a:pPr>
            <a:r>
              <a:rPr lang="en-US" b="1" dirty="0"/>
              <a:t>EDU-VET – Curriculum and Online Course Meeting</a:t>
            </a:r>
            <a:br>
              <a:rPr lang="en-US" b="1" dirty="0"/>
            </a:br>
            <a:r>
              <a:rPr lang="en-US" b="1" dirty="0"/>
              <a:t>Online Project Meeting </a:t>
            </a:r>
            <a:r>
              <a:rPr lang="de-DE" b="1" dirty="0"/>
              <a:t>16th </a:t>
            </a:r>
            <a:r>
              <a:rPr lang="de-DE" b="1" dirty="0" err="1"/>
              <a:t>to</a:t>
            </a:r>
            <a:r>
              <a:rPr lang="de-DE" b="1" dirty="0"/>
              <a:t> 18th </a:t>
            </a:r>
            <a:r>
              <a:rPr lang="de-DE" b="1" dirty="0" err="1"/>
              <a:t>of</a:t>
            </a:r>
            <a:r>
              <a:rPr lang="de-DE" b="1" dirty="0"/>
              <a:t> March 2021</a:t>
            </a:r>
            <a:endParaRPr lang="de-DE" dirty="0"/>
          </a:p>
          <a:p>
            <a:pPr>
              <a:lnSpc>
                <a:spcPct val="150000"/>
              </a:lnSpc>
            </a:pPr>
            <a:r>
              <a:rPr lang="en-GB" b="1" dirty="0"/>
              <a:t>Project Number: </a:t>
            </a:r>
            <a:r>
              <a:rPr lang="en-US" b="1" dirty="0"/>
              <a:t>2019-1-DE02-KA202-006068</a:t>
            </a:r>
            <a:endParaRPr lang="de-DE" dirty="0"/>
          </a:p>
        </p:txBody>
      </p:sp>
      <p:pic>
        <p:nvPicPr>
          <p:cNvPr id="9" name="Grafik 8"/>
          <p:cNvPicPr/>
          <p:nvPr/>
        </p:nvPicPr>
        <p:blipFill>
          <a:blip r:embed="rId3" cstate="hqprint">
            <a:extLst>
              <a:ext uri="{28A0092B-C50C-407E-A947-70E740481C1C}">
                <a14:useLocalDpi xmlns:a14="http://schemas.microsoft.com/office/drawing/2010/main" val="0"/>
              </a:ext>
            </a:extLst>
          </a:blip>
          <a:stretch>
            <a:fillRect/>
          </a:stretch>
        </p:blipFill>
        <p:spPr>
          <a:xfrm>
            <a:off x="5079131" y="179175"/>
            <a:ext cx="1988820" cy="1988820"/>
          </a:xfrm>
          <a:prstGeom prst="rect">
            <a:avLst/>
          </a:prstGeom>
        </p:spPr>
      </p:pic>
      <p:sp>
        <p:nvSpPr>
          <p:cNvPr id="5" name="Rechteck 4"/>
          <p:cNvSpPr/>
          <p:nvPr/>
        </p:nvSpPr>
        <p:spPr>
          <a:xfrm>
            <a:off x="1834050" y="6488668"/>
            <a:ext cx="8478982" cy="369332"/>
          </a:xfrm>
          <a:prstGeom prst="rect">
            <a:avLst/>
          </a:prstGeom>
        </p:spPr>
        <p:txBody>
          <a:bodyPr wrap="square">
            <a:spAutoFit/>
          </a:bodyPr>
          <a:lstStyle/>
          <a:p>
            <a:pPr algn="ctr"/>
            <a:r>
              <a:rPr lang="en-US" sz="900" dirty="0"/>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 </a:t>
            </a:r>
            <a:endParaRPr lang="de-DE" sz="900" dirty="0"/>
          </a:p>
        </p:txBody>
      </p:sp>
      <p:pic>
        <p:nvPicPr>
          <p:cNvPr id="6" name="Grafik 4" descr="CC-BY-SA-Logo (002)"/>
          <p:cNvPicPr>
            <a:picLocks noChangeAspect="1" noChangeArrowheads="1"/>
          </p:cNvPicPr>
          <p:nvPr/>
        </p:nvPicPr>
        <p:blipFill>
          <a:blip r:embed="rId4" cstate="hqprint">
            <a:extLst>
              <a:ext uri="{28A0092B-C50C-407E-A947-70E740481C1C}">
                <a14:useLocalDpi xmlns:a14="http://schemas.microsoft.com/office/drawing/2010/main" val="0"/>
              </a:ext>
            </a:extLst>
          </a:blip>
          <a:srcRect/>
          <a:stretch>
            <a:fillRect/>
          </a:stretch>
        </p:blipFill>
        <p:spPr bwMode="auto">
          <a:xfrm>
            <a:off x="96404" y="6488668"/>
            <a:ext cx="882650" cy="333375"/>
          </a:xfrm>
          <a:prstGeom prst="rect">
            <a:avLst/>
          </a:prstGeom>
          <a:noFill/>
          <a:extLst>
            <a:ext uri="{909E8E84-426E-40DD-AFC4-6F175D3DCCD1}">
              <a14:hiddenFill xmlns:a14="http://schemas.microsoft.com/office/drawing/2010/main">
                <a:solidFill>
                  <a:srgbClr val="FFFFFF"/>
                </a:solidFill>
              </a14:hiddenFill>
            </a:ext>
          </a:extLst>
        </p:spPr>
      </p:pic>
      <p:pic>
        <p:nvPicPr>
          <p:cNvPr id="7" name="Imagem 3">
            <a:extLst>
              <a:ext uri="{FF2B5EF4-FFF2-40B4-BE49-F238E27FC236}">
                <a16:creationId xmlns:a16="http://schemas.microsoft.com/office/drawing/2014/main" id="{283B1AFB-33FA-47C9-8962-571CEAE095B1}"/>
              </a:ext>
            </a:extLst>
          </p:cNvPr>
          <p:cNvPicPr>
            <a:picLocks noChangeAspect="1"/>
          </p:cNvPicPr>
          <p:nvPr/>
        </p:nvPicPr>
        <p:blipFill>
          <a:blip r:embed="rId5" cstate="hqprint">
            <a:extLst>
              <a:ext uri="{28A0092B-C50C-407E-A947-70E740481C1C}">
                <a14:useLocalDpi xmlns:a14="http://schemas.microsoft.com/office/drawing/2010/main" val="0"/>
              </a:ext>
            </a:extLst>
          </a:blip>
          <a:stretch>
            <a:fillRect/>
          </a:stretch>
        </p:blipFill>
        <p:spPr>
          <a:xfrm>
            <a:off x="10313032" y="6420891"/>
            <a:ext cx="1824685" cy="401152"/>
          </a:xfrm>
          <a:prstGeom prst="rect">
            <a:avLst/>
          </a:prstGeom>
        </p:spPr>
      </p:pic>
    </p:spTree>
    <p:extLst>
      <p:ext uri="{BB962C8B-B14F-4D97-AF65-F5344CB8AC3E}">
        <p14:creationId xmlns:p14="http://schemas.microsoft.com/office/powerpoint/2010/main" val="1972997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Abgerundetes Rechteck 5"/>
          <p:cNvSpPr/>
          <p:nvPr/>
        </p:nvSpPr>
        <p:spPr>
          <a:xfrm>
            <a:off x="1312329" y="988290"/>
            <a:ext cx="7259016" cy="5440219"/>
          </a:xfrm>
          <a:prstGeom prst="roundRect">
            <a:avLst/>
          </a:prstGeom>
          <a:solidFill>
            <a:schemeClr val="accent1">
              <a:lumMod val="20000"/>
              <a:lumOff val="8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 name="Titel 1"/>
          <p:cNvSpPr>
            <a:spLocks noGrp="1"/>
          </p:cNvSpPr>
          <p:nvPr>
            <p:ph type="title"/>
          </p:nvPr>
        </p:nvSpPr>
        <p:spPr/>
        <p:txBody>
          <a:bodyPr/>
          <a:lstStyle/>
          <a:p>
            <a:r>
              <a:rPr lang="de-DE" dirty="0"/>
              <a:t>Agenda </a:t>
            </a:r>
            <a:r>
              <a:rPr lang="de-DE" dirty="0" err="1"/>
              <a:t>of</a:t>
            </a:r>
            <a:r>
              <a:rPr lang="de-DE" dirty="0"/>
              <a:t> EDU-VET Meeting</a:t>
            </a:r>
          </a:p>
        </p:txBody>
      </p:sp>
      <p:sp>
        <p:nvSpPr>
          <p:cNvPr id="3" name="Inhaltsplatzhalter 2"/>
          <p:cNvSpPr>
            <a:spLocks noGrp="1"/>
          </p:cNvSpPr>
          <p:nvPr>
            <p:ph idx="1"/>
          </p:nvPr>
        </p:nvSpPr>
        <p:spPr>
          <a:xfrm>
            <a:off x="1712316" y="1071417"/>
            <a:ext cx="9519102" cy="5449455"/>
          </a:xfrm>
        </p:spPr>
        <p:txBody>
          <a:bodyPr>
            <a:normAutofit fontScale="55000" lnSpcReduction="20000"/>
          </a:bodyPr>
          <a:lstStyle/>
          <a:p>
            <a:pPr marL="0" indent="0">
              <a:lnSpc>
                <a:spcPct val="160000"/>
              </a:lnSpc>
              <a:buNone/>
            </a:pPr>
            <a:r>
              <a:rPr lang="de-DE" sz="3300" b="1" dirty="0"/>
              <a:t>1) Welcome </a:t>
            </a:r>
            <a:r>
              <a:rPr lang="de-DE" sz="3300" b="1" dirty="0" err="1"/>
              <a:t>and</a:t>
            </a:r>
            <a:r>
              <a:rPr lang="de-DE" sz="3300" b="1" dirty="0"/>
              <a:t> </a:t>
            </a:r>
            <a:r>
              <a:rPr lang="de-DE" sz="3300" b="1" dirty="0" err="1"/>
              <a:t>Current</a:t>
            </a:r>
            <a:r>
              <a:rPr lang="de-DE" sz="3300" b="1" dirty="0"/>
              <a:t> Status </a:t>
            </a:r>
            <a:r>
              <a:rPr lang="en-US" sz="3300" b="1" dirty="0"/>
              <a:t>of EDU-VET in general</a:t>
            </a:r>
            <a:endParaRPr lang="de-DE" sz="3300" b="1" dirty="0"/>
          </a:p>
          <a:p>
            <a:pPr marL="0" indent="0">
              <a:lnSpc>
                <a:spcPct val="160000"/>
              </a:lnSpc>
              <a:buNone/>
            </a:pPr>
            <a:r>
              <a:rPr lang="de-DE" sz="3300" b="1" dirty="0"/>
              <a:t>2) </a:t>
            </a:r>
            <a:r>
              <a:rPr lang="en-US" sz="3300" b="1" dirty="0"/>
              <a:t>Current Status of EDU-VET in the countries</a:t>
            </a:r>
            <a:endParaRPr lang="de-DE" sz="3300" dirty="0"/>
          </a:p>
          <a:p>
            <a:pPr marL="0" indent="0">
              <a:lnSpc>
                <a:spcPct val="160000"/>
              </a:lnSpc>
              <a:buNone/>
            </a:pPr>
            <a:r>
              <a:rPr lang="de-DE" sz="3300" b="1" dirty="0"/>
              <a:t>3) </a:t>
            </a:r>
            <a:r>
              <a:rPr lang="en-US" sz="3300" b="1" dirty="0"/>
              <a:t>IO2: Curriculum and EDU-VET Moodle platform</a:t>
            </a:r>
          </a:p>
          <a:p>
            <a:pPr marL="0" indent="0">
              <a:lnSpc>
                <a:spcPct val="160000"/>
              </a:lnSpc>
              <a:buNone/>
            </a:pPr>
            <a:r>
              <a:rPr lang="en-US" sz="3300" b="1" dirty="0"/>
              <a:t>4) IO3: Development of Tasks for EDU-VET courses</a:t>
            </a:r>
          </a:p>
          <a:p>
            <a:pPr marL="0" indent="0">
              <a:lnSpc>
                <a:spcPct val="160000"/>
              </a:lnSpc>
              <a:buNone/>
            </a:pPr>
            <a:r>
              <a:rPr lang="en-US" sz="3300" b="1" dirty="0"/>
              <a:t>5) IO4: First Insights into EDU-VET Handbook</a:t>
            </a:r>
          </a:p>
          <a:p>
            <a:pPr marL="0" indent="0">
              <a:lnSpc>
                <a:spcPct val="160000"/>
              </a:lnSpc>
              <a:buNone/>
            </a:pPr>
            <a:r>
              <a:rPr lang="en-US" sz="3300" b="1" dirty="0"/>
              <a:t>6) IO5: Online Observatory</a:t>
            </a:r>
            <a:endParaRPr lang="de-DE" sz="3300" dirty="0"/>
          </a:p>
          <a:p>
            <a:pPr marL="0" indent="0">
              <a:lnSpc>
                <a:spcPct val="160000"/>
              </a:lnSpc>
              <a:buNone/>
            </a:pPr>
            <a:r>
              <a:rPr lang="en-US" sz="3300" b="1" dirty="0"/>
              <a:t>7) IO6: First Insights into Policy Paper</a:t>
            </a:r>
            <a:endParaRPr lang="de-DE" sz="3300" dirty="0"/>
          </a:p>
          <a:p>
            <a:pPr marL="0" indent="0">
              <a:lnSpc>
                <a:spcPct val="160000"/>
              </a:lnSpc>
              <a:buNone/>
            </a:pPr>
            <a:r>
              <a:rPr lang="de-DE" sz="3300" b="1" dirty="0"/>
              <a:t>8) </a:t>
            </a:r>
            <a:r>
              <a:rPr lang="en-US" sz="3300" b="1" dirty="0"/>
              <a:t>What´s laying ahead of us?</a:t>
            </a:r>
          </a:p>
          <a:p>
            <a:pPr marL="0" indent="0">
              <a:lnSpc>
                <a:spcPct val="160000"/>
              </a:lnSpc>
              <a:buNone/>
            </a:pPr>
            <a:r>
              <a:rPr lang="en-US" sz="3300" b="1" i="1" dirty="0"/>
              <a:t>9) </a:t>
            </a:r>
            <a:r>
              <a:rPr lang="en-US" sz="3300" b="1" dirty="0"/>
              <a:t>Dissemination and exploitation</a:t>
            </a:r>
          </a:p>
          <a:p>
            <a:pPr marL="0" indent="0">
              <a:lnSpc>
                <a:spcPct val="160000"/>
              </a:lnSpc>
              <a:buNone/>
            </a:pPr>
            <a:r>
              <a:rPr lang="en-US" sz="3300" b="1" dirty="0"/>
              <a:t>10) Meeting Evaluation</a:t>
            </a:r>
            <a:endParaRPr lang="de-DE" sz="3300" dirty="0"/>
          </a:p>
          <a:p>
            <a:pPr marL="0" indent="0">
              <a:buNone/>
            </a:pPr>
            <a:br>
              <a:rPr lang="en-US" i="1" dirty="0"/>
            </a:br>
            <a:endParaRPr lang="de-DE" b="1" dirty="0"/>
          </a:p>
          <a:p>
            <a:pPr marL="0" indent="0">
              <a:buNone/>
            </a:pPr>
            <a:endParaRPr lang="de-DE" b="1" dirty="0"/>
          </a:p>
        </p:txBody>
      </p:sp>
      <p:pic>
        <p:nvPicPr>
          <p:cNvPr id="4" name="Grafik 3"/>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323967" y="-78508"/>
            <a:ext cx="821341" cy="821341"/>
          </a:xfrm>
          <a:prstGeom prst="rect">
            <a:avLst/>
          </a:prstGeom>
        </p:spPr>
      </p:pic>
      <p:pic>
        <p:nvPicPr>
          <p:cNvPr id="5" name="Imagem 3">
            <a:extLst>
              <a:ext uri="{FF2B5EF4-FFF2-40B4-BE49-F238E27FC236}">
                <a16:creationId xmlns:a16="http://schemas.microsoft.com/office/drawing/2014/main" id="{283B1AFB-33FA-47C9-8962-571CEAE095B1}"/>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9805814" y="6279933"/>
            <a:ext cx="2386186" cy="524597"/>
          </a:xfrm>
          <a:prstGeom prst="rect">
            <a:avLst/>
          </a:prstGeom>
        </p:spPr>
      </p:pic>
    </p:spTree>
    <p:extLst>
      <p:ext uri="{BB962C8B-B14F-4D97-AF65-F5344CB8AC3E}">
        <p14:creationId xmlns:p14="http://schemas.microsoft.com/office/powerpoint/2010/main" val="18347493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555304" y="147337"/>
            <a:ext cx="8093498" cy="1280890"/>
          </a:xfrm>
        </p:spPr>
        <p:txBody>
          <a:bodyPr/>
          <a:lstStyle/>
          <a:p>
            <a:r>
              <a:rPr lang="de-DE" dirty="0" err="1"/>
              <a:t>Current</a:t>
            </a:r>
            <a:r>
              <a:rPr lang="de-DE" dirty="0"/>
              <a:t> </a:t>
            </a:r>
            <a:r>
              <a:rPr lang="de-DE" dirty="0" err="1"/>
              <a:t>status</a:t>
            </a:r>
            <a:r>
              <a:rPr lang="de-DE" dirty="0"/>
              <a:t> </a:t>
            </a:r>
            <a:r>
              <a:rPr lang="de-DE" dirty="0" err="1"/>
              <a:t>of</a:t>
            </a:r>
            <a:r>
              <a:rPr lang="de-DE" dirty="0"/>
              <a:t> EDU-VET in </a:t>
            </a:r>
            <a:r>
              <a:rPr lang="de-DE" dirty="0" err="1"/>
              <a:t>general</a:t>
            </a:r>
            <a:endParaRPr lang="de-DE" dirty="0"/>
          </a:p>
        </p:txBody>
      </p:sp>
      <p:pic>
        <p:nvPicPr>
          <p:cNvPr id="4" name="Grafik 3"/>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323967" y="-78508"/>
            <a:ext cx="821341" cy="821341"/>
          </a:xfrm>
          <a:prstGeom prst="rect">
            <a:avLst/>
          </a:prstGeom>
        </p:spPr>
      </p:pic>
      <p:pic>
        <p:nvPicPr>
          <p:cNvPr id="5" name="Imagem 3">
            <a:extLst>
              <a:ext uri="{FF2B5EF4-FFF2-40B4-BE49-F238E27FC236}">
                <a16:creationId xmlns:a16="http://schemas.microsoft.com/office/drawing/2014/main" id="{283B1AFB-33FA-47C9-8962-571CEAE095B1}"/>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9805814" y="6279933"/>
            <a:ext cx="2386186" cy="524597"/>
          </a:xfrm>
          <a:prstGeom prst="rect">
            <a:avLst/>
          </a:prstGeom>
        </p:spPr>
      </p:pic>
      <p:sp>
        <p:nvSpPr>
          <p:cNvPr id="7" name="Abgerundetes Rechteck 6"/>
          <p:cNvSpPr/>
          <p:nvPr/>
        </p:nvSpPr>
        <p:spPr>
          <a:xfrm>
            <a:off x="1481407" y="1339271"/>
            <a:ext cx="7801145" cy="3048001"/>
          </a:xfrm>
          <a:prstGeom prst="roundRect">
            <a:avLst/>
          </a:prstGeom>
          <a:solidFill>
            <a:schemeClr val="accent1">
              <a:lumMod val="20000"/>
              <a:lumOff val="8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 name="Inhaltsplatzhalter 2"/>
          <p:cNvSpPr txBox="1">
            <a:spLocks/>
          </p:cNvSpPr>
          <p:nvPr/>
        </p:nvSpPr>
        <p:spPr>
          <a:xfrm>
            <a:off x="1555304" y="1756560"/>
            <a:ext cx="7727248" cy="2769257"/>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a:spcAft>
                <a:spcPts val="1200"/>
              </a:spcAft>
            </a:pPr>
            <a:r>
              <a:rPr lang="de-DE" sz="2000" b="1" dirty="0" err="1"/>
              <a:t>Current</a:t>
            </a:r>
            <a:r>
              <a:rPr lang="de-DE" sz="2000" b="1" dirty="0"/>
              <a:t> </a:t>
            </a:r>
            <a:r>
              <a:rPr lang="de-DE" sz="2000" b="1" dirty="0" err="1"/>
              <a:t>status</a:t>
            </a:r>
            <a:r>
              <a:rPr lang="de-DE" sz="2000" b="1" dirty="0"/>
              <a:t> </a:t>
            </a:r>
            <a:r>
              <a:rPr lang="de-DE" sz="2000" b="1" dirty="0" err="1"/>
              <a:t>of</a:t>
            </a:r>
            <a:r>
              <a:rPr lang="de-DE" sz="2000" b="1" dirty="0"/>
              <a:t> IOs</a:t>
            </a:r>
          </a:p>
          <a:p>
            <a:pPr>
              <a:spcAft>
                <a:spcPts val="1200"/>
              </a:spcAft>
            </a:pPr>
            <a:r>
              <a:rPr lang="de-DE" sz="2000" b="1" dirty="0"/>
              <a:t>Project </a:t>
            </a:r>
            <a:r>
              <a:rPr lang="de-DE" sz="2000" b="1" dirty="0" err="1"/>
              <a:t>timeline</a:t>
            </a:r>
            <a:r>
              <a:rPr lang="de-DE" sz="2000" b="1" dirty="0"/>
              <a:t> – IOs</a:t>
            </a:r>
          </a:p>
          <a:p>
            <a:pPr>
              <a:spcAft>
                <a:spcPts val="1200"/>
              </a:spcAft>
            </a:pPr>
            <a:r>
              <a:rPr lang="de-DE" sz="2000" b="1" dirty="0"/>
              <a:t>Project </a:t>
            </a:r>
            <a:r>
              <a:rPr lang="de-DE" sz="2000" b="1" dirty="0" err="1"/>
              <a:t>timeline</a:t>
            </a:r>
            <a:r>
              <a:rPr lang="de-DE" sz="2000" b="1" dirty="0"/>
              <a:t> – Project Meetings</a:t>
            </a:r>
          </a:p>
          <a:p>
            <a:pPr marL="0" indent="0">
              <a:buFont typeface="Wingdings 3" charset="2"/>
              <a:buNone/>
            </a:pPr>
            <a:br>
              <a:rPr lang="en-US" sz="2000" i="1" dirty="0"/>
            </a:br>
            <a:endParaRPr lang="de-DE" sz="2000" b="1" dirty="0"/>
          </a:p>
          <a:p>
            <a:pPr marL="0" indent="0">
              <a:buFont typeface="Wingdings 3" charset="2"/>
              <a:buNone/>
            </a:pPr>
            <a:endParaRPr lang="de-DE" sz="2000" b="1" dirty="0"/>
          </a:p>
        </p:txBody>
      </p:sp>
    </p:spTree>
    <p:extLst>
      <p:ext uri="{BB962C8B-B14F-4D97-AF65-F5344CB8AC3E}">
        <p14:creationId xmlns:p14="http://schemas.microsoft.com/office/powerpoint/2010/main" val="8682536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555304" y="147337"/>
            <a:ext cx="8093498" cy="1280890"/>
          </a:xfrm>
        </p:spPr>
        <p:txBody>
          <a:bodyPr/>
          <a:lstStyle/>
          <a:p>
            <a:r>
              <a:rPr lang="de-DE" dirty="0" err="1"/>
              <a:t>Current</a:t>
            </a:r>
            <a:r>
              <a:rPr lang="de-DE" dirty="0"/>
              <a:t> </a:t>
            </a:r>
            <a:r>
              <a:rPr lang="de-DE" dirty="0" err="1"/>
              <a:t>status</a:t>
            </a:r>
            <a:r>
              <a:rPr lang="de-DE" dirty="0"/>
              <a:t> </a:t>
            </a:r>
            <a:r>
              <a:rPr lang="de-DE" dirty="0" err="1"/>
              <a:t>of</a:t>
            </a:r>
            <a:r>
              <a:rPr lang="de-DE" dirty="0"/>
              <a:t> IOs</a:t>
            </a:r>
          </a:p>
        </p:txBody>
      </p:sp>
      <p:sp>
        <p:nvSpPr>
          <p:cNvPr id="3" name="Inhaltsplatzhalter 2"/>
          <p:cNvSpPr>
            <a:spLocks noGrp="1"/>
          </p:cNvSpPr>
          <p:nvPr>
            <p:ph idx="1"/>
          </p:nvPr>
        </p:nvSpPr>
        <p:spPr>
          <a:xfrm>
            <a:off x="1712316" y="1071418"/>
            <a:ext cx="8915400" cy="5733112"/>
          </a:xfrm>
        </p:spPr>
        <p:txBody>
          <a:bodyPr>
            <a:normAutofit fontScale="92500" lnSpcReduction="20000"/>
          </a:bodyPr>
          <a:lstStyle/>
          <a:p>
            <a:r>
              <a:rPr lang="de-DE" b="1" dirty="0"/>
              <a:t>IO1: </a:t>
            </a:r>
            <a:r>
              <a:rPr lang="en-US" b="1" dirty="0"/>
              <a:t>Summary Research Report </a:t>
            </a:r>
          </a:p>
          <a:p>
            <a:pPr lvl="1"/>
            <a:r>
              <a:rPr lang="en-US" dirty="0"/>
              <a:t>Leading </a:t>
            </a:r>
            <a:r>
              <a:rPr lang="en-US" dirty="0" err="1"/>
              <a:t>Organisation</a:t>
            </a:r>
            <a:r>
              <a:rPr lang="en-US" dirty="0"/>
              <a:t>: UPB </a:t>
            </a:r>
          </a:p>
          <a:p>
            <a:pPr lvl="1"/>
            <a:r>
              <a:rPr lang="en-US" dirty="0"/>
              <a:t>Duration: 01/09/2019 to 01/09/2020</a:t>
            </a:r>
            <a:endParaRPr lang="de-DE" dirty="0"/>
          </a:p>
          <a:p>
            <a:r>
              <a:rPr lang="de-DE" b="1" dirty="0"/>
              <a:t>IO2: </a:t>
            </a:r>
            <a:r>
              <a:rPr lang="en-US" b="1" dirty="0"/>
              <a:t>Technical Education Curriculum for metal industry</a:t>
            </a:r>
          </a:p>
          <a:p>
            <a:pPr lvl="1"/>
            <a:r>
              <a:rPr lang="en-US" dirty="0"/>
              <a:t>Leading </a:t>
            </a:r>
            <a:r>
              <a:rPr lang="en-US" dirty="0" err="1"/>
              <a:t>Organisation</a:t>
            </a:r>
            <a:r>
              <a:rPr lang="en-US" dirty="0"/>
              <a:t>: </a:t>
            </a:r>
            <a:r>
              <a:rPr lang="de-DE" dirty="0"/>
              <a:t>Berufskolleg Bocholt-West</a:t>
            </a:r>
            <a:endParaRPr lang="en-US" dirty="0"/>
          </a:p>
          <a:p>
            <a:pPr lvl="1"/>
            <a:r>
              <a:rPr lang="en-US" dirty="0"/>
              <a:t>Duration: 01/10/2019 to 01/12/2020</a:t>
            </a:r>
            <a:endParaRPr lang="en-US" b="1" dirty="0"/>
          </a:p>
          <a:p>
            <a:r>
              <a:rPr lang="en-US" b="1" dirty="0"/>
              <a:t>IO3: Online Courses for Technical education in metal industry</a:t>
            </a:r>
          </a:p>
          <a:p>
            <a:pPr lvl="1"/>
            <a:r>
              <a:rPr lang="en-US" dirty="0"/>
              <a:t>Leading </a:t>
            </a:r>
            <a:r>
              <a:rPr lang="en-US" dirty="0" err="1"/>
              <a:t>Organisation</a:t>
            </a:r>
            <a:r>
              <a:rPr lang="en-US" dirty="0"/>
              <a:t>: </a:t>
            </a:r>
            <a:r>
              <a:rPr lang="de-DE" dirty="0" err="1"/>
              <a:t>Ingenious</a:t>
            </a:r>
            <a:r>
              <a:rPr lang="de-DE" dirty="0"/>
              <a:t> Knowledge GmbH</a:t>
            </a:r>
            <a:endParaRPr lang="en-US" dirty="0"/>
          </a:p>
          <a:p>
            <a:pPr lvl="1"/>
            <a:r>
              <a:rPr lang="en-US" dirty="0"/>
              <a:t>Duration: 01/02/2020 to 30/09/2021</a:t>
            </a:r>
            <a:endParaRPr lang="de-DE" dirty="0"/>
          </a:p>
          <a:p>
            <a:r>
              <a:rPr lang="de-DE" b="1" dirty="0"/>
              <a:t>IO4: </a:t>
            </a:r>
            <a:r>
              <a:rPr lang="en-US" b="1" dirty="0"/>
              <a:t>Handbook and Guidelines for teachers</a:t>
            </a:r>
          </a:p>
          <a:p>
            <a:pPr lvl="1"/>
            <a:r>
              <a:rPr lang="en-US" dirty="0"/>
              <a:t>Leading </a:t>
            </a:r>
            <a:r>
              <a:rPr lang="en-US" dirty="0" err="1"/>
              <a:t>Organisation</a:t>
            </a:r>
            <a:r>
              <a:rPr lang="en-US" dirty="0"/>
              <a:t>: </a:t>
            </a:r>
            <a:r>
              <a:rPr lang="de-DE" dirty="0" err="1"/>
              <a:t>Stichting</a:t>
            </a:r>
            <a:r>
              <a:rPr lang="de-DE" dirty="0"/>
              <a:t> BVE </a:t>
            </a:r>
            <a:r>
              <a:rPr lang="de-DE" dirty="0" err="1"/>
              <a:t>Oost-Gelderland</a:t>
            </a:r>
            <a:endParaRPr lang="en-US" dirty="0"/>
          </a:p>
          <a:p>
            <a:pPr lvl="1"/>
            <a:r>
              <a:rPr lang="en-US" dirty="0"/>
              <a:t>Duration: 01/12/2020 to 31/10/2021</a:t>
            </a:r>
          </a:p>
          <a:p>
            <a:r>
              <a:rPr lang="en-US" b="1" dirty="0"/>
              <a:t>IO5: Showcases of best practice in eLearning at VET Schools</a:t>
            </a:r>
          </a:p>
          <a:p>
            <a:pPr lvl="1"/>
            <a:r>
              <a:rPr lang="en-US" dirty="0"/>
              <a:t>Leading </a:t>
            </a:r>
            <a:r>
              <a:rPr lang="en-US" dirty="0" err="1"/>
              <a:t>Organisation</a:t>
            </a:r>
            <a:r>
              <a:rPr lang="en-US" dirty="0"/>
              <a:t>: </a:t>
            </a:r>
            <a:r>
              <a:rPr lang="es-ES" dirty="0"/>
              <a:t>Centro Integrado de Formación Profesional Someso</a:t>
            </a:r>
            <a:endParaRPr lang="en-US" dirty="0"/>
          </a:p>
          <a:p>
            <a:pPr lvl="1"/>
            <a:r>
              <a:rPr lang="en-US" dirty="0"/>
              <a:t>Duration: 01/01/2020 to 30/09/2021</a:t>
            </a:r>
          </a:p>
          <a:p>
            <a:r>
              <a:rPr lang="en-US" b="1" dirty="0"/>
              <a:t>IO6: EDU-VET - Policy Paper with recommendations to policy makers</a:t>
            </a:r>
          </a:p>
          <a:p>
            <a:pPr lvl="1"/>
            <a:r>
              <a:rPr lang="en-US" dirty="0"/>
              <a:t>Leading </a:t>
            </a:r>
            <a:r>
              <a:rPr lang="en-US" dirty="0" err="1"/>
              <a:t>Organisation</a:t>
            </a:r>
            <a:r>
              <a:rPr lang="en-US" dirty="0"/>
              <a:t>: </a:t>
            </a:r>
            <a:r>
              <a:rPr lang="de-DE" dirty="0"/>
              <a:t>Lancaster </a:t>
            </a:r>
            <a:r>
              <a:rPr lang="de-DE" dirty="0" err="1"/>
              <a:t>and</a:t>
            </a:r>
            <a:r>
              <a:rPr lang="de-DE" dirty="0"/>
              <a:t> </a:t>
            </a:r>
            <a:r>
              <a:rPr lang="de-DE" dirty="0" err="1"/>
              <a:t>Morecambe</a:t>
            </a:r>
            <a:r>
              <a:rPr lang="de-DE" dirty="0"/>
              <a:t> College</a:t>
            </a:r>
            <a:endParaRPr lang="en-US" dirty="0"/>
          </a:p>
          <a:p>
            <a:pPr lvl="1"/>
            <a:r>
              <a:rPr lang="en-US" dirty="0"/>
              <a:t>Duration: 01/01/2021 to 31/10/2021</a:t>
            </a:r>
          </a:p>
          <a:p>
            <a:pPr marL="0" indent="0">
              <a:buNone/>
            </a:pPr>
            <a:endParaRPr lang="de-DE" dirty="0"/>
          </a:p>
          <a:p>
            <a:endParaRPr lang="de-DE" dirty="0"/>
          </a:p>
          <a:p>
            <a:endParaRPr lang="de-DE" dirty="0"/>
          </a:p>
        </p:txBody>
      </p:sp>
      <p:pic>
        <p:nvPicPr>
          <p:cNvPr id="4" name="Grafik 3"/>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323967" y="-78508"/>
            <a:ext cx="821341" cy="821341"/>
          </a:xfrm>
          <a:prstGeom prst="rect">
            <a:avLst/>
          </a:prstGeom>
        </p:spPr>
      </p:pic>
      <p:pic>
        <p:nvPicPr>
          <p:cNvPr id="5" name="Imagem 3">
            <a:extLst>
              <a:ext uri="{FF2B5EF4-FFF2-40B4-BE49-F238E27FC236}">
                <a16:creationId xmlns:a16="http://schemas.microsoft.com/office/drawing/2014/main" id="{283B1AFB-33FA-47C9-8962-571CEAE095B1}"/>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9805814" y="6279933"/>
            <a:ext cx="2386186" cy="524597"/>
          </a:xfrm>
          <a:prstGeom prst="rect">
            <a:avLst/>
          </a:prstGeom>
        </p:spPr>
      </p:pic>
    </p:spTree>
    <p:extLst>
      <p:ext uri="{BB962C8B-B14F-4D97-AF65-F5344CB8AC3E}">
        <p14:creationId xmlns:p14="http://schemas.microsoft.com/office/powerpoint/2010/main" val="5821475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555304" y="147337"/>
            <a:ext cx="8093498" cy="1280890"/>
          </a:xfrm>
        </p:spPr>
        <p:txBody>
          <a:bodyPr/>
          <a:lstStyle/>
          <a:p>
            <a:r>
              <a:rPr lang="de-DE" dirty="0" err="1"/>
              <a:t>Current</a:t>
            </a:r>
            <a:r>
              <a:rPr lang="de-DE" dirty="0"/>
              <a:t> </a:t>
            </a:r>
            <a:r>
              <a:rPr lang="de-DE" dirty="0" err="1"/>
              <a:t>status</a:t>
            </a:r>
            <a:r>
              <a:rPr lang="de-DE" dirty="0"/>
              <a:t> </a:t>
            </a:r>
            <a:r>
              <a:rPr lang="de-DE" dirty="0" err="1"/>
              <a:t>of</a:t>
            </a:r>
            <a:r>
              <a:rPr lang="de-DE" dirty="0"/>
              <a:t> IO1</a:t>
            </a:r>
          </a:p>
        </p:txBody>
      </p:sp>
      <p:sp>
        <p:nvSpPr>
          <p:cNvPr id="3" name="Inhaltsplatzhalter 2"/>
          <p:cNvSpPr>
            <a:spLocks noGrp="1"/>
          </p:cNvSpPr>
          <p:nvPr>
            <p:ph idx="1"/>
          </p:nvPr>
        </p:nvSpPr>
        <p:spPr>
          <a:xfrm>
            <a:off x="1712316" y="1071418"/>
            <a:ext cx="8915400" cy="5733112"/>
          </a:xfrm>
        </p:spPr>
        <p:txBody>
          <a:bodyPr>
            <a:normAutofit/>
          </a:bodyPr>
          <a:lstStyle/>
          <a:p>
            <a:pPr marL="0" indent="0">
              <a:spcAft>
                <a:spcPts val="1200"/>
              </a:spcAft>
              <a:buNone/>
            </a:pPr>
            <a:r>
              <a:rPr lang="de-DE" b="1" dirty="0"/>
              <a:t>IO1: </a:t>
            </a:r>
            <a:r>
              <a:rPr lang="en-US" b="1" dirty="0"/>
              <a:t>Summary Research Report </a:t>
            </a:r>
          </a:p>
          <a:p>
            <a:pPr marL="0" indent="0">
              <a:buNone/>
            </a:pPr>
            <a:r>
              <a:rPr lang="en-US" i="1" dirty="0">
                <a:solidFill>
                  <a:schemeClr val="bg1">
                    <a:lumMod val="65000"/>
                  </a:schemeClr>
                </a:solidFill>
              </a:rPr>
              <a:t>Part 1: Desktop Research: Done </a:t>
            </a:r>
            <a:r>
              <a:rPr lang="en-US" b="1" dirty="0">
                <a:solidFill>
                  <a:schemeClr val="bg1">
                    <a:lumMod val="65000"/>
                  </a:schemeClr>
                </a:solidFill>
              </a:rPr>
              <a:t>✓</a:t>
            </a:r>
          </a:p>
          <a:p>
            <a:pPr lvl="1">
              <a:spcAft>
                <a:spcPts val="1200"/>
              </a:spcAft>
            </a:pPr>
            <a:r>
              <a:rPr lang="de-DE" sz="1800" dirty="0">
                <a:solidFill>
                  <a:schemeClr val="bg1">
                    <a:lumMod val="65000"/>
                  </a:schemeClr>
                </a:solidFill>
                <a:ea typeface="Calibri" panose="020F0502020204030204" pitchFamily="34" charset="0"/>
                <a:cs typeface="Times New Roman" panose="02020603050405020304" pitchFamily="18" charset="0"/>
              </a:rPr>
              <a:t>Research Report (per </a:t>
            </a:r>
            <a:r>
              <a:rPr lang="de-DE" sz="1800" dirty="0" err="1">
                <a:solidFill>
                  <a:schemeClr val="bg1">
                    <a:lumMod val="65000"/>
                  </a:schemeClr>
                </a:solidFill>
                <a:ea typeface="Calibri" panose="020F0502020204030204" pitchFamily="34" charset="0"/>
                <a:cs typeface="Times New Roman" panose="02020603050405020304" pitchFamily="18" charset="0"/>
              </a:rPr>
              <a:t>partner</a:t>
            </a:r>
            <a:r>
              <a:rPr lang="de-DE" sz="1800" dirty="0">
                <a:solidFill>
                  <a:schemeClr val="bg1">
                    <a:lumMod val="65000"/>
                  </a:schemeClr>
                </a:solidFill>
                <a:ea typeface="Calibri" panose="020F0502020204030204" pitchFamily="34" charset="0"/>
                <a:cs typeface="Times New Roman" panose="02020603050405020304" pitchFamily="18" charset="0"/>
              </a:rPr>
              <a:t>)</a:t>
            </a:r>
            <a:r>
              <a:rPr lang="en-US" sz="1800" dirty="0">
                <a:solidFill>
                  <a:schemeClr val="bg1">
                    <a:lumMod val="65000"/>
                  </a:schemeClr>
                </a:solidFill>
              </a:rPr>
              <a:t> </a:t>
            </a:r>
            <a:r>
              <a:rPr lang="en-US" sz="1800" b="1" dirty="0">
                <a:solidFill>
                  <a:schemeClr val="bg1">
                    <a:lumMod val="65000"/>
                  </a:schemeClr>
                </a:solidFill>
              </a:rPr>
              <a:t>✓</a:t>
            </a:r>
            <a:endParaRPr lang="de-DE" sz="1800" b="1" dirty="0">
              <a:solidFill>
                <a:schemeClr val="bg1">
                  <a:lumMod val="65000"/>
                </a:schemeClr>
              </a:solidFill>
              <a:ea typeface="Calibri" panose="020F0502020204030204" pitchFamily="34" charset="0"/>
              <a:cs typeface="Times New Roman" panose="02020603050405020304" pitchFamily="18" charset="0"/>
            </a:endParaRPr>
          </a:p>
          <a:p>
            <a:pPr marL="0" indent="0">
              <a:lnSpc>
                <a:spcPct val="107000"/>
              </a:lnSpc>
              <a:buNone/>
              <a:tabLst>
                <a:tab pos="1663700" algn="l"/>
              </a:tabLst>
            </a:pPr>
            <a:r>
              <a:rPr lang="de-DE" i="1" dirty="0">
                <a:solidFill>
                  <a:schemeClr val="bg1">
                    <a:lumMod val="65000"/>
                  </a:schemeClr>
                </a:solidFill>
                <a:ea typeface="Calibri" panose="020F0502020204030204" pitchFamily="34" charset="0"/>
                <a:cs typeface="Times New Roman" panose="02020603050405020304" pitchFamily="18" charset="0"/>
              </a:rPr>
              <a:t>Part 2: Field-</a:t>
            </a:r>
            <a:r>
              <a:rPr lang="de-DE" i="1" dirty="0" err="1">
                <a:solidFill>
                  <a:schemeClr val="bg1">
                    <a:lumMod val="65000"/>
                  </a:schemeClr>
                </a:solidFill>
                <a:ea typeface="Calibri" panose="020F0502020204030204" pitchFamily="34" charset="0"/>
                <a:cs typeface="Times New Roman" panose="02020603050405020304" pitchFamily="18" charset="0"/>
              </a:rPr>
              <a:t>based</a:t>
            </a:r>
            <a:r>
              <a:rPr lang="de-DE" i="1" dirty="0">
                <a:solidFill>
                  <a:schemeClr val="bg1">
                    <a:lumMod val="65000"/>
                  </a:schemeClr>
                </a:solidFill>
                <a:ea typeface="Calibri" panose="020F0502020204030204" pitchFamily="34" charset="0"/>
                <a:cs typeface="Times New Roman" panose="02020603050405020304" pitchFamily="18" charset="0"/>
              </a:rPr>
              <a:t> Research: </a:t>
            </a:r>
            <a:r>
              <a:rPr lang="de-DE" i="1" dirty="0" err="1">
                <a:solidFill>
                  <a:schemeClr val="bg1">
                    <a:lumMod val="65000"/>
                  </a:schemeClr>
                </a:solidFill>
                <a:ea typeface="Calibri" panose="020F0502020204030204" pitchFamily="34" charset="0"/>
                <a:cs typeface="Times New Roman" panose="02020603050405020304" pitchFamily="18" charset="0"/>
              </a:rPr>
              <a:t>Done</a:t>
            </a:r>
            <a:r>
              <a:rPr lang="de-DE" i="1" dirty="0">
                <a:solidFill>
                  <a:schemeClr val="bg1">
                    <a:lumMod val="65000"/>
                  </a:schemeClr>
                </a:solidFill>
                <a:ea typeface="Calibri" panose="020F0502020204030204" pitchFamily="34" charset="0"/>
                <a:cs typeface="Times New Roman" panose="02020603050405020304" pitchFamily="18" charset="0"/>
              </a:rPr>
              <a:t> </a:t>
            </a:r>
            <a:r>
              <a:rPr lang="en-US" b="1" dirty="0">
                <a:solidFill>
                  <a:schemeClr val="bg1">
                    <a:lumMod val="65000"/>
                  </a:schemeClr>
                </a:solidFill>
              </a:rPr>
              <a:t>✓</a:t>
            </a:r>
            <a:endParaRPr lang="de-DE" i="1" dirty="0">
              <a:solidFill>
                <a:schemeClr val="bg1">
                  <a:lumMod val="65000"/>
                </a:schemeClr>
              </a:solidFill>
              <a:ea typeface="Calibri" panose="020F0502020204030204" pitchFamily="34" charset="0"/>
              <a:cs typeface="Times New Roman" panose="02020603050405020304" pitchFamily="18" charset="0"/>
            </a:endParaRPr>
          </a:p>
          <a:p>
            <a:pPr lvl="1">
              <a:lnSpc>
                <a:spcPct val="107000"/>
              </a:lnSpc>
              <a:tabLst>
                <a:tab pos="1663700" algn="l"/>
              </a:tabLst>
            </a:pPr>
            <a:r>
              <a:rPr lang="de-DE" sz="1800" dirty="0">
                <a:solidFill>
                  <a:schemeClr val="bg1">
                    <a:lumMod val="65000"/>
                  </a:schemeClr>
                </a:solidFill>
                <a:ea typeface="Calibri" panose="020F0502020204030204" pitchFamily="34" charset="0"/>
                <a:cs typeface="Times New Roman" panose="02020603050405020304" pitchFamily="18" charset="0"/>
              </a:rPr>
              <a:t>Interviews (4 </a:t>
            </a:r>
            <a:r>
              <a:rPr lang="de-DE" sz="1800" dirty="0" err="1">
                <a:solidFill>
                  <a:schemeClr val="bg1">
                    <a:lumMod val="65000"/>
                  </a:schemeClr>
                </a:solidFill>
                <a:ea typeface="Calibri" panose="020F0502020204030204" pitchFamily="34" charset="0"/>
                <a:cs typeface="Times New Roman" panose="02020603050405020304" pitchFamily="18" charset="0"/>
              </a:rPr>
              <a:t>partners</a:t>
            </a:r>
            <a:r>
              <a:rPr lang="de-DE" sz="1800" dirty="0">
                <a:solidFill>
                  <a:schemeClr val="bg1">
                    <a:lumMod val="65000"/>
                  </a:schemeClr>
                </a:solidFill>
                <a:ea typeface="Calibri" panose="020F0502020204030204" pitchFamily="34" charset="0"/>
                <a:cs typeface="Times New Roman" panose="02020603050405020304" pitchFamily="18" charset="0"/>
              </a:rPr>
              <a:t>)</a:t>
            </a:r>
            <a:endParaRPr lang="de-DE" sz="1800" b="1" dirty="0">
              <a:solidFill>
                <a:schemeClr val="bg1">
                  <a:lumMod val="65000"/>
                </a:schemeClr>
              </a:solidFill>
              <a:ea typeface="Calibri" panose="020F0502020204030204" pitchFamily="34" charset="0"/>
              <a:cs typeface="Times New Roman" panose="02020603050405020304" pitchFamily="18" charset="0"/>
            </a:endParaRPr>
          </a:p>
          <a:p>
            <a:pPr lvl="1">
              <a:lnSpc>
                <a:spcPct val="107000"/>
              </a:lnSpc>
              <a:spcAft>
                <a:spcPts val="1200"/>
              </a:spcAft>
              <a:tabLst>
                <a:tab pos="1663700" algn="l"/>
              </a:tabLst>
            </a:pPr>
            <a:r>
              <a:rPr lang="de-DE" sz="1800" dirty="0" err="1">
                <a:solidFill>
                  <a:schemeClr val="bg1">
                    <a:lumMod val="65000"/>
                  </a:schemeClr>
                </a:solidFill>
                <a:ea typeface="Calibri" panose="020F0502020204030204" pitchFamily="34" charset="0"/>
                <a:cs typeface="Times New Roman" panose="02020603050405020304" pitchFamily="18" charset="0"/>
              </a:rPr>
              <a:t>Questionnaire</a:t>
            </a:r>
            <a:r>
              <a:rPr lang="de-DE" sz="1800" dirty="0">
                <a:solidFill>
                  <a:schemeClr val="bg1">
                    <a:lumMod val="65000"/>
                  </a:schemeClr>
                </a:solidFill>
                <a:ea typeface="Calibri" panose="020F0502020204030204" pitchFamily="34" charset="0"/>
                <a:cs typeface="Times New Roman" panose="02020603050405020304" pitchFamily="18" charset="0"/>
              </a:rPr>
              <a:t> (100 </a:t>
            </a:r>
            <a:r>
              <a:rPr lang="de-DE" sz="1800" dirty="0" err="1">
                <a:solidFill>
                  <a:schemeClr val="bg1">
                    <a:lumMod val="65000"/>
                  </a:schemeClr>
                </a:solidFill>
                <a:ea typeface="Calibri" panose="020F0502020204030204" pitchFamily="34" charset="0"/>
                <a:cs typeface="Times New Roman" panose="02020603050405020304" pitchFamily="18" charset="0"/>
              </a:rPr>
              <a:t>participants</a:t>
            </a:r>
            <a:r>
              <a:rPr lang="de-DE" sz="1800" dirty="0">
                <a:solidFill>
                  <a:schemeClr val="bg1">
                    <a:lumMod val="65000"/>
                  </a:schemeClr>
                </a:solidFill>
                <a:ea typeface="Calibri" panose="020F0502020204030204" pitchFamily="34" charset="0"/>
                <a:cs typeface="Times New Roman" panose="02020603050405020304" pitchFamily="18" charset="0"/>
              </a:rPr>
              <a:t> per </a:t>
            </a:r>
            <a:r>
              <a:rPr lang="de-DE" sz="1800" dirty="0" err="1">
                <a:solidFill>
                  <a:schemeClr val="bg1">
                    <a:lumMod val="65000"/>
                  </a:schemeClr>
                </a:solidFill>
                <a:ea typeface="Calibri" panose="020F0502020204030204" pitchFamily="34" charset="0"/>
                <a:cs typeface="Times New Roman" panose="02020603050405020304" pitchFamily="18" charset="0"/>
              </a:rPr>
              <a:t>partner</a:t>
            </a:r>
            <a:r>
              <a:rPr lang="de-DE" sz="1800" dirty="0">
                <a:solidFill>
                  <a:schemeClr val="bg1">
                    <a:lumMod val="65000"/>
                  </a:schemeClr>
                </a:solidFill>
                <a:ea typeface="Calibri" panose="020F0502020204030204" pitchFamily="34" charset="0"/>
                <a:cs typeface="Times New Roman" panose="02020603050405020304" pitchFamily="18" charset="0"/>
              </a:rPr>
              <a:t>; Online Survey) </a:t>
            </a:r>
            <a:endParaRPr lang="de-DE" dirty="0">
              <a:solidFill>
                <a:schemeClr val="bg1">
                  <a:lumMod val="65000"/>
                </a:schemeClr>
              </a:solidFill>
            </a:endParaRPr>
          </a:p>
          <a:p>
            <a:pPr marL="0" indent="0">
              <a:buNone/>
            </a:pPr>
            <a:r>
              <a:rPr lang="de-DE" i="1" dirty="0">
                <a:solidFill>
                  <a:schemeClr val="bg1">
                    <a:lumMod val="65000"/>
                  </a:schemeClr>
                </a:solidFill>
              </a:rPr>
              <a:t>Writing Summary </a:t>
            </a:r>
            <a:r>
              <a:rPr lang="de-DE" i="1" dirty="0" err="1">
                <a:solidFill>
                  <a:schemeClr val="bg1">
                    <a:lumMod val="65000"/>
                  </a:schemeClr>
                </a:solidFill>
              </a:rPr>
              <a:t>Pedagogic</a:t>
            </a:r>
            <a:r>
              <a:rPr lang="de-DE" i="1" dirty="0">
                <a:solidFill>
                  <a:schemeClr val="bg1">
                    <a:lumMod val="65000"/>
                  </a:schemeClr>
                </a:solidFill>
              </a:rPr>
              <a:t> Research Report: </a:t>
            </a:r>
            <a:r>
              <a:rPr lang="de-DE" i="1" dirty="0" err="1">
                <a:solidFill>
                  <a:schemeClr val="bg1">
                    <a:lumMod val="65000"/>
                  </a:schemeClr>
                </a:solidFill>
              </a:rPr>
              <a:t>Done</a:t>
            </a:r>
            <a:r>
              <a:rPr lang="de-DE" i="1" dirty="0">
                <a:solidFill>
                  <a:schemeClr val="bg1">
                    <a:lumMod val="65000"/>
                  </a:schemeClr>
                </a:solidFill>
              </a:rPr>
              <a:t> </a:t>
            </a:r>
            <a:r>
              <a:rPr lang="en-US" b="1" dirty="0">
                <a:solidFill>
                  <a:schemeClr val="bg1">
                    <a:lumMod val="65000"/>
                  </a:schemeClr>
                </a:solidFill>
              </a:rPr>
              <a:t>✓</a:t>
            </a:r>
          </a:p>
          <a:p>
            <a:pPr marL="0" indent="0">
              <a:buNone/>
            </a:pPr>
            <a:endParaRPr lang="en-US" b="1" dirty="0"/>
          </a:p>
          <a:p>
            <a:pPr marL="0" indent="0">
              <a:buNone/>
            </a:pPr>
            <a:r>
              <a:rPr lang="de-DE" sz="1800" b="1" i="1" dirty="0" err="1"/>
              <a:t>Translations</a:t>
            </a:r>
            <a:r>
              <a:rPr lang="de-DE" sz="1800" b="1" i="1" dirty="0"/>
              <a:t> </a:t>
            </a:r>
            <a:r>
              <a:rPr lang="de-DE" sz="1800" b="1" i="1" dirty="0" err="1"/>
              <a:t>of</a:t>
            </a:r>
            <a:r>
              <a:rPr lang="de-DE" sz="1800" b="1" i="1" dirty="0"/>
              <a:t> Research Report </a:t>
            </a:r>
            <a:r>
              <a:rPr lang="de-DE" sz="1800" b="1" i="1" dirty="0" err="1"/>
              <a:t>into</a:t>
            </a:r>
            <a:r>
              <a:rPr lang="de-DE" sz="1800" b="1" i="1" dirty="0"/>
              <a:t> national </a:t>
            </a:r>
            <a:r>
              <a:rPr lang="de-DE" sz="1800" b="1" i="1" dirty="0" err="1"/>
              <a:t>languages</a:t>
            </a:r>
            <a:r>
              <a:rPr lang="de-DE" sz="1800" b="1" i="1" dirty="0"/>
              <a:t>: In </a:t>
            </a:r>
            <a:r>
              <a:rPr lang="de-DE" sz="1800" b="1" i="1" dirty="0" err="1"/>
              <a:t>progress</a:t>
            </a:r>
            <a:endParaRPr lang="de-DE" sz="1800" b="1" i="1" dirty="0"/>
          </a:p>
          <a:p>
            <a:pPr marL="0" indent="0">
              <a:buNone/>
            </a:pPr>
            <a:endParaRPr lang="de-DE" sz="1800" b="1" i="1" dirty="0"/>
          </a:p>
          <a:p>
            <a:pPr marL="0" indent="0">
              <a:buNone/>
            </a:pPr>
            <a:r>
              <a:rPr lang="de-DE" sz="1800" b="1" i="1" dirty="0" err="1"/>
              <a:t>Creation</a:t>
            </a:r>
            <a:r>
              <a:rPr lang="de-DE" sz="1800" b="1" i="1" dirty="0"/>
              <a:t> </a:t>
            </a:r>
            <a:r>
              <a:rPr lang="de-DE" sz="1800" b="1" i="1" dirty="0" err="1"/>
              <a:t>of</a:t>
            </a:r>
            <a:r>
              <a:rPr lang="de-DE" sz="1800" b="1" i="1" dirty="0"/>
              <a:t> </a:t>
            </a:r>
            <a:r>
              <a:rPr lang="de-DE" sz="1800" b="1" i="1" dirty="0" err="1"/>
              <a:t>flipbook</a:t>
            </a:r>
            <a:r>
              <a:rPr lang="de-DE" sz="1800" b="1" i="1" dirty="0"/>
              <a:t> (IK): In </a:t>
            </a:r>
            <a:r>
              <a:rPr lang="de-DE" sz="1800" b="1" i="1" dirty="0" err="1"/>
              <a:t>progress</a:t>
            </a:r>
            <a:endParaRPr lang="de-DE" sz="1800" b="1" i="1" dirty="0"/>
          </a:p>
          <a:p>
            <a:pPr marL="0" indent="0">
              <a:buNone/>
            </a:pPr>
            <a:endParaRPr lang="de-DE" sz="1800" dirty="0"/>
          </a:p>
        </p:txBody>
      </p:sp>
      <p:pic>
        <p:nvPicPr>
          <p:cNvPr id="4" name="Grafik 3"/>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323967" y="-78508"/>
            <a:ext cx="821341" cy="821341"/>
          </a:xfrm>
          <a:prstGeom prst="rect">
            <a:avLst/>
          </a:prstGeom>
        </p:spPr>
      </p:pic>
      <p:pic>
        <p:nvPicPr>
          <p:cNvPr id="5" name="Imagem 3">
            <a:extLst>
              <a:ext uri="{FF2B5EF4-FFF2-40B4-BE49-F238E27FC236}">
                <a16:creationId xmlns:a16="http://schemas.microsoft.com/office/drawing/2014/main" id="{283B1AFB-33FA-47C9-8962-571CEAE095B1}"/>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9805814" y="6279933"/>
            <a:ext cx="2386186" cy="524597"/>
          </a:xfrm>
          <a:prstGeom prst="rect">
            <a:avLst/>
          </a:prstGeom>
        </p:spPr>
      </p:pic>
    </p:spTree>
    <p:extLst>
      <p:ext uri="{BB962C8B-B14F-4D97-AF65-F5344CB8AC3E}">
        <p14:creationId xmlns:p14="http://schemas.microsoft.com/office/powerpoint/2010/main" val="40320316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555304" y="147337"/>
            <a:ext cx="8093498" cy="1280890"/>
          </a:xfrm>
        </p:spPr>
        <p:txBody>
          <a:bodyPr/>
          <a:lstStyle/>
          <a:p>
            <a:r>
              <a:rPr lang="de-DE" dirty="0" err="1"/>
              <a:t>Current</a:t>
            </a:r>
            <a:r>
              <a:rPr lang="de-DE" dirty="0"/>
              <a:t> </a:t>
            </a:r>
            <a:r>
              <a:rPr lang="de-DE" dirty="0" err="1"/>
              <a:t>status</a:t>
            </a:r>
            <a:r>
              <a:rPr lang="de-DE" dirty="0"/>
              <a:t> </a:t>
            </a:r>
            <a:r>
              <a:rPr lang="de-DE" dirty="0" err="1"/>
              <a:t>of</a:t>
            </a:r>
            <a:r>
              <a:rPr lang="de-DE" dirty="0"/>
              <a:t> IO2</a:t>
            </a:r>
          </a:p>
        </p:txBody>
      </p:sp>
      <p:sp>
        <p:nvSpPr>
          <p:cNvPr id="3" name="Inhaltsplatzhalter 2"/>
          <p:cNvSpPr>
            <a:spLocks noGrp="1"/>
          </p:cNvSpPr>
          <p:nvPr>
            <p:ph idx="1"/>
          </p:nvPr>
        </p:nvSpPr>
        <p:spPr>
          <a:xfrm>
            <a:off x="1712316" y="1071418"/>
            <a:ext cx="8915400" cy="5733112"/>
          </a:xfrm>
        </p:spPr>
        <p:txBody>
          <a:bodyPr>
            <a:normAutofit/>
          </a:bodyPr>
          <a:lstStyle/>
          <a:p>
            <a:pPr marL="0" indent="0">
              <a:buNone/>
            </a:pPr>
            <a:r>
              <a:rPr lang="de-DE" b="1" dirty="0"/>
              <a:t>IO2: </a:t>
            </a:r>
            <a:r>
              <a:rPr lang="en-US" b="1" dirty="0"/>
              <a:t>Technical Education Curriculum for metal industry</a:t>
            </a:r>
          </a:p>
          <a:p>
            <a:pPr marL="0" indent="0">
              <a:lnSpc>
                <a:spcPct val="107000"/>
              </a:lnSpc>
              <a:buNone/>
              <a:tabLst>
                <a:tab pos="1663700" algn="l"/>
              </a:tabLst>
            </a:pPr>
            <a:r>
              <a:rPr lang="de-DE" i="1" dirty="0" err="1">
                <a:solidFill>
                  <a:schemeClr val="bg1">
                    <a:lumMod val="65000"/>
                  </a:schemeClr>
                </a:solidFill>
                <a:ea typeface="Calibri" panose="020F0502020204030204" pitchFamily="34" charset="0"/>
                <a:cs typeface="Times New Roman" panose="02020603050405020304" pitchFamily="18" charset="0"/>
              </a:rPr>
              <a:t>Developing</a:t>
            </a:r>
            <a:r>
              <a:rPr lang="de-DE" i="1" dirty="0">
                <a:solidFill>
                  <a:schemeClr val="bg1">
                    <a:lumMod val="65000"/>
                  </a:schemeClr>
                </a:solidFill>
                <a:ea typeface="Calibri" panose="020F0502020204030204" pitchFamily="34" charset="0"/>
                <a:cs typeface="Times New Roman" panose="02020603050405020304" pitchFamily="18" charset="0"/>
              </a:rPr>
              <a:t> Curricular Framework: </a:t>
            </a:r>
            <a:r>
              <a:rPr lang="de-DE" i="1" dirty="0" err="1">
                <a:solidFill>
                  <a:schemeClr val="bg1">
                    <a:lumMod val="65000"/>
                  </a:schemeClr>
                </a:solidFill>
                <a:ea typeface="Calibri" panose="020F0502020204030204" pitchFamily="34" charset="0"/>
                <a:cs typeface="Times New Roman" panose="02020603050405020304" pitchFamily="18" charset="0"/>
              </a:rPr>
              <a:t>Done</a:t>
            </a:r>
            <a:r>
              <a:rPr lang="de-DE" i="1" dirty="0">
                <a:solidFill>
                  <a:schemeClr val="bg1">
                    <a:lumMod val="65000"/>
                  </a:schemeClr>
                </a:solidFill>
                <a:ea typeface="Calibri" panose="020F0502020204030204" pitchFamily="34" charset="0"/>
                <a:cs typeface="Times New Roman" panose="02020603050405020304" pitchFamily="18" charset="0"/>
              </a:rPr>
              <a:t> </a:t>
            </a:r>
            <a:r>
              <a:rPr lang="de-DE" b="1" dirty="0">
                <a:solidFill>
                  <a:schemeClr val="bg1">
                    <a:lumMod val="65000"/>
                  </a:schemeClr>
                </a:solidFill>
                <a:ea typeface="Calibri" panose="020F0502020204030204" pitchFamily="34" charset="0"/>
                <a:cs typeface="Times New Roman" panose="02020603050405020304" pitchFamily="18" charset="0"/>
              </a:rPr>
              <a:t>✓</a:t>
            </a:r>
          </a:p>
          <a:p>
            <a:pPr lvl="1"/>
            <a:r>
              <a:rPr lang="en-GB" sz="1800" dirty="0">
                <a:solidFill>
                  <a:schemeClr val="bg1">
                    <a:lumMod val="65000"/>
                  </a:schemeClr>
                </a:solidFill>
              </a:rPr>
              <a:t>1) Learning Outcome Matrix </a:t>
            </a:r>
            <a:r>
              <a:rPr lang="en-US" sz="1800" b="1" dirty="0">
                <a:solidFill>
                  <a:schemeClr val="bg1">
                    <a:lumMod val="65000"/>
                  </a:schemeClr>
                </a:solidFill>
              </a:rPr>
              <a:t>✓</a:t>
            </a:r>
            <a:endParaRPr lang="de-DE" sz="1800" dirty="0">
              <a:solidFill>
                <a:schemeClr val="bg1">
                  <a:lumMod val="65000"/>
                </a:schemeClr>
              </a:solidFill>
            </a:endParaRPr>
          </a:p>
          <a:p>
            <a:pPr lvl="1"/>
            <a:r>
              <a:rPr lang="en-GB" sz="1800" dirty="0">
                <a:solidFill>
                  <a:schemeClr val="bg1">
                    <a:lumMod val="65000"/>
                  </a:schemeClr>
                </a:solidFill>
              </a:rPr>
              <a:t>2) Modules for the VET training measures </a:t>
            </a:r>
            <a:r>
              <a:rPr lang="en-US" sz="1800" b="1" dirty="0">
                <a:solidFill>
                  <a:schemeClr val="bg1">
                    <a:lumMod val="65000"/>
                  </a:schemeClr>
                </a:solidFill>
              </a:rPr>
              <a:t>✓</a:t>
            </a:r>
            <a:endParaRPr lang="de-DE" sz="1800" dirty="0">
              <a:solidFill>
                <a:schemeClr val="bg1">
                  <a:lumMod val="65000"/>
                </a:schemeClr>
              </a:solidFill>
            </a:endParaRPr>
          </a:p>
          <a:p>
            <a:pPr lvl="1">
              <a:spcAft>
                <a:spcPts val="1200"/>
              </a:spcAft>
            </a:pPr>
            <a:r>
              <a:rPr lang="en-GB" sz="1800" dirty="0">
                <a:solidFill>
                  <a:schemeClr val="bg1">
                    <a:lumMod val="65000"/>
                  </a:schemeClr>
                </a:solidFill>
              </a:rPr>
              <a:t>3) Overview of the tasks (H5P) </a:t>
            </a:r>
            <a:r>
              <a:rPr lang="en-US" sz="1800" b="1" dirty="0">
                <a:solidFill>
                  <a:schemeClr val="bg1">
                    <a:lumMod val="65000"/>
                  </a:schemeClr>
                </a:solidFill>
              </a:rPr>
              <a:t>✓</a:t>
            </a:r>
            <a:endParaRPr lang="de-DE" sz="1800" dirty="0">
              <a:solidFill>
                <a:schemeClr val="bg1">
                  <a:lumMod val="65000"/>
                </a:schemeClr>
              </a:solidFill>
              <a:ea typeface="Calibri" panose="020F0502020204030204" pitchFamily="34" charset="0"/>
              <a:cs typeface="Times New Roman" panose="02020603050405020304" pitchFamily="18" charset="0"/>
            </a:endParaRPr>
          </a:p>
          <a:p>
            <a:pPr marL="0" indent="0">
              <a:lnSpc>
                <a:spcPct val="107000"/>
              </a:lnSpc>
              <a:spcAft>
                <a:spcPts val="1200"/>
              </a:spcAft>
              <a:buNone/>
              <a:tabLst>
                <a:tab pos="1663700" algn="l"/>
              </a:tabLst>
            </a:pPr>
            <a:r>
              <a:rPr lang="de-DE" i="1" dirty="0" err="1">
                <a:solidFill>
                  <a:schemeClr val="bg1">
                    <a:lumMod val="65000"/>
                  </a:schemeClr>
                </a:solidFill>
                <a:cs typeface="Times New Roman" panose="02020603050405020304" pitchFamily="18" charset="0"/>
              </a:rPr>
              <a:t>Matching</a:t>
            </a:r>
            <a:r>
              <a:rPr lang="de-DE" i="1" dirty="0">
                <a:solidFill>
                  <a:schemeClr val="bg1">
                    <a:lumMod val="65000"/>
                  </a:schemeClr>
                </a:solidFill>
                <a:cs typeface="Times New Roman" panose="02020603050405020304" pitchFamily="18" charset="0"/>
              </a:rPr>
              <a:t> Learning Outcome Matrices: </a:t>
            </a:r>
            <a:r>
              <a:rPr lang="de-DE" i="1" dirty="0" err="1">
                <a:solidFill>
                  <a:schemeClr val="bg1">
                    <a:lumMod val="65000"/>
                  </a:schemeClr>
                </a:solidFill>
                <a:cs typeface="Times New Roman" panose="02020603050405020304" pitchFamily="18" charset="0"/>
              </a:rPr>
              <a:t>Done</a:t>
            </a:r>
            <a:r>
              <a:rPr lang="de-DE" i="1" dirty="0">
                <a:solidFill>
                  <a:schemeClr val="bg1">
                    <a:lumMod val="65000"/>
                  </a:schemeClr>
                </a:solidFill>
                <a:cs typeface="Times New Roman" panose="02020603050405020304" pitchFamily="18" charset="0"/>
              </a:rPr>
              <a:t> </a:t>
            </a:r>
            <a:r>
              <a:rPr lang="de-DE" b="1" dirty="0">
                <a:solidFill>
                  <a:schemeClr val="bg1">
                    <a:lumMod val="65000"/>
                  </a:schemeClr>
                </a:solidFill>
                <a:ea typeface="Calibri" panose="020F0502020204030204" pitchFamily="34" charset="0"/>
                <a:cs typeface="Times New Roman" panose="02020603050405020304" pitchFamily="18" charset="0"/>
              </a:rPr>
              <a:t>✓</a:t>
            </a:r>
          </a:p>
          <a:p>
            <a:pPr marL="0" indent="0">
              <a:lnSpc>
                <a:spcPct val="107000"/>
              </a:lnSpc>
              <a:buNone/>
              <a:tabLst>
                <a:tab pos="1663700" algn="l"/>
              </a:tabLst>
            </a:pPr>
            <a:r>
              <a:rPr lang="en-US" i="1" dirty="0">
                <a:solidFill>
                  <a:schemeClr val="bg1">
                    <a:lumMod val="65000"/>
                  </a:schemeClr>
                </a:solidFill>
                <a:cs typeface="Times New Roman" panose="02020603050405020304" pitchFamily="18" charset="0"/>
              </a:rPr>
              <a:t>Matching Curriculum with existing </a:t>
            </a:r>
            <a:r>
              <a:rPr lang="en-US" i="1" dirty="0" err="1">
                <a:solidFill>
                  <a:schemeClr val="bg1">
                    <a:lumMod val="65000"/>
                  </a:schemeClr>
                </a:solidFill>
                <a:cs typeface="Times New Roman" panose="02020603050405020304" pitchFamily="18" charset="0"/>
              </a:rPr>
              <a:t>sullabi</a:t>
            </a:r>
            <a:r>
              <a:rPr lang="en-US" i="1" dirty="0">
                <a:solidFill>
                  <a:schemeClr val="bg1">
                    <a:lumMod val="65000"/>
                  </a:schemeClr>
                </a:solidFill>
                <a:cs typeface="Times New Roman" panose="02020603050405020304" pitchFamily="18" charset="0"/>
              </a:rPr>
              <a:t> in partner countries: Done </a:t>
            </a:r>
            <a:r>
              <a:rPr lang="de-DE" b="1" dirty="0">
                <a:solidFill>
                  <a:schemeClr val="bg1">
                    <a:lumMod val="65000"/>
                  </a:schemeClr>
                </a:solidFill>
                <a:ea typeface="Calibri" panose="020F0502020204030204" pitchFamily="34" charset="0"/>
                <a:cs typeface="Times New Roman" panose="02020603050405020304" pitchFamily="18" charset="0"/>
              </a:rPr>
              <a:t>✓</a:t>
            </a:r>
            <a:endParaRPr lang="en-US" i="1" dirty="0">
              <a:solidFill>
                <a:schemeClr val="bg1">
                  <a:lumMod val="65000"/>
                </a:schemeClr>
              </a:solidFill>
              <a:cs typeface="Times New Roman" panose="02020603050405020304" pitchFamily="18" charset="0"/>
            </a:endParaRPr>
          </a:p>
          <a:p>
            <a:pPr lvl="1">
              <a:lnSpc>
                <a:spcPct val="107000"/>
              </a:lnSpc>
              <a:spcAft>
                <a:spcPts val="1200"/>
              </a:spcAft>
              <a:tabLst>
                <a:tab pos="1663700" algn="l"/>
              </a:tabLst>
            </a:pPr>
            <a:r>
              <a:rPr lang="en-US" sz="1800" dirty="0">
                <a:solidFill>
                  <a:schemeClr val="bg1">
                    <a:lumMod val="65000"/>
                  </a:schemeClr>
                </a:solidFill>
                <a:cs typeface="Times New Roman" panose="02020603050405020304" pitchFamily="18" charset="0"/>
              </a:rPr>
              <a:t>Writing a report on this (max. 5 pages; orientation on Curricular Framework and completed LOMs)</a:t>
            </a:r>
            <a:endParaRPr lang="de-DE" sz="1800" dirty="0">
              <a:solidFill>
                <a:schemeClr val="bg1">
                  <a:lumMod val="65000"/>
                </a:schemeClr>
              </a:solidFill>
              <a:cs typeface="Times New Roman" panose="02020603050405020304" pitchFamily="18" charset="0"/>
            </a:endParaRPr>
          </a:p>
          <a:p>
            <a:pPr marL="0" indent="0">
              <a:lnSpc>
                <a:spcPct val="107000"/>
              </a:lnSpc>
              <a:buNone/>
              <a:tabLst>
                <a:tab pos="1663700" algn="l"/>
              </a:tabLst>
            </a:pPr>
            <a:r>
              <a:rPr lang="de-DE" b="1" i="1" dirty="0">
                <a:cs typeface="Times New Roman" panose="02020603050405020304" pitchFamily="18" charset="0"/>
              </a:rPr>
              <a:t>Development </a:t>
            </a:r>
            <a:r>
              <a:rPr lang="de-DE" b="1" i="1" dirty="0" err="1">
                <a:cs typeface="Times New Roman" panose="02020603050405020304" pitchFamily="18" charset="0"/>
              </a:rPr>
              <a:t>of</a:t>
            </a:r>
            <a:r>
              <a:rPr lang="de-DE" b="1" i="1" dirty="0">
                <a:cs typeface="Times New Roman" panose="02020603050405020304" pitchFamily="18" charset="0"/>
              </a:rPr>
              <a:t> Curriculum: In </a:t>
            </a:r>
            <a:r>
              <a:rPr lang="de-DE" b="1" i="1" dirty="0" err="1">
                <a:cs typeface="Times New Roman" panose="02020603050405020304" pitchFamily="18" charset="0"/>
              </a:rPr>
              <a:t>progress</a:t>
            </a:r>
            <a:endParaRPr lang="de-DE" b="1" i="1" dirty="0">
              <a:cs typeface="Times New Roman" panose="02020603050405020304" pitchFamily="18" charset="0"/>
            </a:endParaRPr>
          </a:p>
          <a:p>
            <a:pPr lvl="1">
              <a:lnSpc>
                <a:spcPct val="107000"/>
              </a:lnSpc>
              <a:tabLst>
                <a:tab pos="1663700" algn="l"/>
              </a:tabLst>
            </a:pPr>
            <a:r>
              <a:rPr lang="de-DE" sz="1800" b="1" dirty="0">
                <a:cs typeface="Times New Roman" panose="02020603050405020304" pitchFamily="18" charset="0"/>
              </a:rPr>
              <a:t>UPB </a:t>
            </a:r>
            <a:r>
              <a:rPr lang="de-DE" sz="1800" b="1" dirty="0" err="1">
                <a:cs typeface="Times New Roman" panose="02020603050405020304" pitchFamily="18" charset="0"/>
              </a:rPr>
              <a:t>and</a:t>
            </a:r>
            <a:r>
              <a:rPr lang="de-DE" sz="1800" b="1" dirty="0">
                <a:cs typeface="Times New Roman" panose="02020603050405020304" pitchFamily="18" charset="0"/>
              </a:rPr>
              <a:t> BKBW will </a:t>
            </a:r>
            <a:r>
              <a:rPr lang="de-DE" sz="1800" b="1" dirty="0" err="1">
                <a:cs typeface="Times New Roman" panose="02020603050405020304" pitchFamily="18" charset="0"/>
              </a:rPr>
              <a:t>write</a:t>
            </a:r>
            <a:r>
              <a:rPr lang="de-DE" sz="1800" b="1" dirty="0">
                <a:cs typeface="Times New Roman" panose="02020603050405020304" pitchFamily="18" charset="0"/>
              </a:rPr>
              <a:t> a </a:t>
            </a:r>
            <a:r>
              <a:rPr lang="de-DE" sz="1800" b="1" dirty="0" err="1">
                <a:cs typeface="Times New Roman" panose="02020603050405020304" pitchFamily="18" charset="0"/>
              </a:rPr>
              <a:t>report</a:t>
            </a:r>
            <a:r>
              <a:rPr lang="de-DE" sz="1800" b="1" dirty="0">
                <a:cs typeface="Times New Roman" panose="02020603050405020304" pitchFamily="18" charset="0"/>
              </a:rPr>
              <a:t> on </a:t>
            </a:r>
            <a:r>
              <a:rPr lang="de-DE" sz="1800" b="1" dirty="0" err="1">
                <a:cs typeface="Times New Roman" panose="02020603050405020304" pitchFamily="18" charset="0"/>
              </a:rPr>
              <a:t>the</a:t>
            </a:r>
            <a:r>
              <a:rPr lang="de-DE" sz="1800" b="1" dirty="0">
                <a:cs typeface="Times New Roman" panose="02020603050405020304" pitchFamily="18" charset="0"/>
              </a:rPr>
              <a:t> </a:t>
            </a:r>
            <a:r>
              <a:rPr lang="de-DE" sz="1800" b="1" dirty="0" err="1">
                <a:cs typeface="Times New Roman" panose="02020603050405020304" pitchFamily="18" charset="0"/>
              </a:rPr>
              <a:t>curriculum</a:t>
            </a:r>
            <a:r>
              <a:rPr lang="de-DE" sz="1800" b="1" dirty="0">
                <a:cs typeface="Times New Roman" panose="02020603050405020304" pitchFamily="18" charset="0"/>
              </a:rPr>
              <a:t> </a:t>
            </a:r>
            <a:r>
              <a:rPr lang="de-DE" sz="1800" b="1" dirty="0" err="1">
                <a:cs typeface="Times New Roman" panose="02020603050405020304" pitchFamily="18" charset="0"/>
              </a:rPr>
              <a:t>and</a:t>
            </a:r>
            <a:r>
              <a:rPr lang="de-DE" sz="1800" b="1" dirty="0">
                <a:cs typeface="Times New Roman" panose="02020603050405020304" pitchFamily="18" charset="0"/>
              </a:rPr>
              <a:t> </a:t>
            </a:r>
            <a:r>
              <a:rPr lang="de-DE" sz="1800" b="1" dirty="0" err="1">
                <a:cs typeface="Times New Roman" panose="02020603050405020304" pitchFamily="18" charset="0"/>
              </a:rPr>
              <a:t>create</a:t>
            </a:r>
            <a:r>
              <a:rPr lang="de-DE" sz="1800" b="1" dirty="0">
                <a:cs typeface="Times New Roman" panose="02020603050405020304" pitchFamily="18" charset="0"/>
              </a:rPr>
              <a:t> a </a:t>
            </a:r>
            <a:r>
              <a:rPr lang="de-DE" sz="1800" b="1" dirty="0" err="1">
                <a:cs typeface="Times New Roman" panose="02020603050405020304" pitchFamily="18" charset="0"/>
              </a:rPr>
              <a:t>paper</a:t>
            </a:r>
            <a:r>
              <a:rPr lang="de-DE" sz="1800" b="1" dirty="0">
                <a:cs typeface="Times New Roman" panose="02020603050405020304" pitchFamily="18" charset="0"/>
              </a:rPr>
              <a:t> </a:t>
            </a:r>
            <a:r>
              <a:rPr lang="de-DE" sz="1800" b="1" dirty="0" err="1">
                <a:cs typeface="Times New Roman" panose="02020603050405020304" pitchFamily="18" charset="0"/>
              </a:rPr>
              <a:t>brochure</a:t>
            </a:r>
            <a:endParaRPr lang="de-DE" sz="1800" b="1" dirty="0">
              <a:cs typeface="Times New Roman" panose="02020603050405020304" pitchFamily="18" charset="0"/>
            </a:endParaRPr>
          </a:p>
        </p:txBody>
      </p:sp>
      <p:pic>
        <p:nvPicPr>
          <p:cNvPr id="4" name="Grafik 3"/>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323967" y="-78508"/>
            <a:ext cx="821341" cy="821341"/>
          </a:xfrm>
          <a:prstGeom prst="rect">
            <a:avLst/>
          </a:prstGeom>
        </p:spPr>
      </p:pic>
      <p:pic>
        <p:nvPicPr>
          <p:cNvPr id="5" name="Imagem 3">
            <a:extLst>
              <a:ext uri="{FF2B5EF4-FFF2-40B4-BE49-F238E27FC236}">
                <a16:creationId xmlns:a16="http://schemas.microsoft.com/office/drawing/2014/main" id="{283B1AFB-33FA-47C9-8962-571CEAE095B1}"/>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9805814" y="6279933"/>
            <a:ext cx="2386186" cy="524597"/>
          </a:xfrm>
          <a:prstGeom prst="rect">
            <a:avLst/>
          </a:prstGeom>
        </p:spPr>
      </p:pic>
    </p:spTree>
    <p:extLst>
      <p:ext uri="{BB962C8B-B14F-4D97-AF65-F5344CB8AC3E}">
        <p14:creationId xmlns:p14="http://schemas.microsoft.com/office/powerpoint/2010/main" val="12489984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555304" y="147337"/>
            <a:ext cx="8093498" cy="1280890"/>
          </a:xfrm>
        </p:spPr>
        <p:txBody>
          <a:bodyPr/>
          <a:lstStyle/>
          <a:p>
            <a:r>
              <a:rPr lang="de-DE" dirty="0" err="1"/>
              <a:t>Current</a:t>
            </a:r>
            <a:r>
              <a:rPr lang="de-DE" dirty="0"/>
              <a:t> </a:t>
            </a:r>
            <a:r>
              <a:rPr lang="de-DE" dirty="0" err="1"/>
              <a:t>status</a:t>
            </a:r>
            <a:r>
              <a:rPr lang="de-DE" dirty="0"/>
              <a:t> </a:t>
            </a:r>
            <a:r>
              <a:rPr lang="de-DE" dirty="0" err="1"/>
              <a:t>of</a:t>
            </a:r>
            <a:r>
              <a:rPr lang="de-DE" dirty="0"/>
              <a:t> IO2</a:t>
            </a:r>
          </a:p>
        </p:txBody>
      </p:sp>
      <p:sp>
        <p:nvSpPr>
          <p:cNvPr id="3" name="Inhaltsplatzhalter 2"/>
          <p:cNvSpPr>
            <a:spLocks noGrp="1"/>
          </p:cNvSpPr>
          <p:nvPr>
            <p:ph idx="1"/>
          </p:nvPr>
        </p:nvSpPr>
        <p:spPr>
          <a:xfrm>
            <a:off x="1712316" y="1071418"/>
            <a:ext cx="8915400" cy="5733112"/>
          </a:xfrm>
        </p:spPr>
        <p:txBody>
          <a:bodyPr>
            <a:normAutofit/>
          </a:bodyPr>
          <a:lstStyle/>
          <a:p>
            <a:pPr marL="0" indent="0">
              <a:lnSpc>
                <a:spcPct val="107000"/>
              </a:lnSpc>
              <a:buNone/>
              <a:tabLst>
                <a:tab pos="1663700" algn="l"/>
              </a:tabLst>
            </a:pPr>
            <a:r>
              <a:rPr lang="de-DE" b="1" dirty="0">
                <a:cs typeface="Times New Roman" panose="02020603050405020304" pitchFamily="18" charset="0"/>
              </a:rPr>
              <a:t>Development </a:t>
            </a:r>
            <a:r>
              <a:rPr lang="de-DE" b="1" dirty="0" err="1">
                <a:cs typeface="Times New Roman" panose="02020603050405020304" pitchFamily="18" charset="0"/>
              </a:rPr>
              <a:t>of</a:t>
            </a:r>
            <a:r>
              <a:rPr lang="de-DE" b="1" dirty="0">
                <a:cs typeface="Times New Roman" panose="02020603050405020304" pitchFamily="18" charset="0"/>
              </a:rPr>
              <a:t> Curriculum – Module </a:t>
            </a:r>
            <a:r>
              <a:rPr lang="de-DE" b="1" dirty="0" err="1">
                <a:cs typeface="Times New Roman" panose="02020603050405020304" pitchFamily="18" charset="0"/>
              </a:rPr>
              <a:t>structure</a:t>
            </a:r>
            <a:endParaRPr lang="de-DE" b="1" dirty="0">
              <a:cs typeface="Times New Roman" panose="02020603050405020304" pitchFamily="18" charset="0"/>
            </a:endParaRPr>
          </a:p>
          <a:p>
            <a:pPr marL="0" indent="0">
              <a:lnSpc>
                <a:spcPct val="107000"/>
              </a:lnSpc>
              <a:buNone/>
              <a:tabLst>
                <a:tab pos="1663700" algn="l"/>
              </a:tabLst>
            </a:pPr>
            <a:endParaRPr lang="de-DE" b="1" dirty="0">
              <a:cs typeface="Times New Roman" panose="02020603050405020304" pitchFamily="18" charset="0"/>
            </a:endParaRPr>
          </a:p>
          <a:p>
            <a:pPr marL="0" indent="0">
              <a:lnSpc>
                <a:spcPct val="107000"/>
              </a:lnSpc>
              <a:buNone/>
              <a:tabLst>
                <a:tab pos="1663700" algn="l"/>
              </a:tabLst>
            </a:pPr>
            <a:endParaRPr lang="de-DE" b="1" dirty="0">
              <a:cs typeface="Times New Roman" panose="02020603050405020304" pitchFamily="18" charset="0"/>
            </a:endParaRPr>
          </a:p>
          <a:p>
            <a:pPr marL="0" indent="0">
              <a:lnSpc>
                <a:spcPct val="107000"/>
              </a:lnSpc>
              <a:buNone/>
              <a:tabLst>
                <a:tab pos="1663700" algn="l"/>
              </a:tabLst>
            </a:pPr>
            <a:endParaRPr lang="de-DE" sz="1800" b="1" dirty="0">
              <a:cs typeface="Times New Roman" panose="02020603050405020304" pitchFamily="18" charset="0"/>
            </a:endParaRPr>
          </a:p>
        </p:txBody>
      </p:sp>
      <p:pic>
        <p:nvPicPr>
          <p:cNvPr id="4" name="Grafik 3"/>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323967" y="-78508"/>
            <a:ext cx="821341" cy="821341"/>
          </a:xfrm>
          <a:prstGeom prst="rect">
            <a:avLst/>
          </a:prstGeom>
        </p:spPr>
      </p:pic>
      <p:pic>
        <p:nvPicPr>
          <p:cNvPr id="5" name="Imagem 3">
            <a:extLst>
              <a:ext uri="{FF2B5EF4-FFF2-40B4-BE49-F238E27FC236}">
                <a16:creationId xmlns:a16="http://schemas.microsoft.com/office/drawing/2014/main" id="{283B1AFB-33FA-47C9-8962-571CEAE095B1}"/>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9805814" y="6279933"/>
            <a:ext cx="2386186" cy="524597"/>
          </a:xfrm>
          <a:prstGeom prst="rect">
            <a:avLst/>
          </a:prstGeom>
        </p:spPr>
      </p:pic>
      <p:sp>
        <p:nvSpPr>
          <p:cNvPr id="6" name="Rechteck 5">
            <a:extLst>
              <a:ext uri="{FF2B5EF4-FFF2-40B4-BE49-F238E27FC236}">
                <a16:creationId xmlns:a16="http://schemas.microsoft.com/office/drawing/2014/main" id="{7F45C2F3-9C80-40E6-87C3-BAF0ACDE5FD4}"/>
              </a:ext>
            </a:extLst>
          </p:cNvPr>
          <p:cNvSpPr/>
          <p:nvPr/>
        </p:nvSpPr>
        <p:spPr>
          <a:xfrm>
            <a:off x="2601157" y="4706078"/>
            <a:ext cx="2201662"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t>Entry Drilling</a:t>
            </a:r>
            <a:br>
              <a:rPr lang="de-DE" dirty="0"/>
            </a:br>
            <a:r>
              <a:rPr lang="de-DE" dirty="0"/>
              <a:t>UK</a:t>
            </a:r>
          </a:p>
        </p:txBody>
      </p:sp>
      <p:sp>
        <p:nvSpPr>
          <p:cNvPr id="7" name="Rechteck 6">
            <a:extLst>
              <a:ext uri="{FF2B5EF4-FFF2-40B4-BE49-F238E27FC236}">
                <a16:creationId xmlns:a16="http://schemas.microsoft.com/office/drawing/2014/main" id="{D6519A91-5C90-4854-B2AF-F4459763DC64}"/>
              </a:ext>
            </a:extLst>
          </p:cNvPr>
          <p:cNvSpPr/>
          <p:nvPr/>
        </p:nvSpPr>
        <p:spPr>
          <a:xfrm>
            <a:off x="5197878" y="4706078"/>
            <a:ext cx="2201662"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t>Entry </a:t>
            </a:r>
            <a:r>
              <a:rPr lang="de-DE" dirty="0" err="1"/>
              <a:t>Turning</a:t>
            </a:r>
            <a:br>
              <a:rPr lang="de-DE" dirty="0"/>
            </a:br>
            <a:r>
              <a:rPr lang="de-DE" dirty="0"/>
              <a:t>ES</a:t>
            </a:r>
          </a:p>
        </p:txBody>
      </p:sp>
      <p:sp>
        <p:nvSpPr>
          <p:cNvPr id="8" name="Rechteck 7">
            <a:extLst>
              <a:ext uri="{FF2B5EF4-FFF2-40B4-BE49-F238E27FC236}">
                <a16:creationId xmlns:a16="http://schemas.microsoft.com/office/drawing/2014/main" id="{C78E7B6B-5480-417E-A84D-55EDD59732EA}"/>
              </a:ext>
            </a:extLst>
          </p:cNvPr>
          <p:cNvSpPr/>
          <p:nvPr/>
        </p:nvSpPr>
        <p:spPr>
          <a:xfrm>
            <a:off x="7794599" y="4706078"/>
            <a:ext cx="2201662"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t>Entry </a:t>
            </a:r>
            <a:r>
              <a:rPr lang="de-DE" dirty="0" err="1"/>
              <a:t>Milling</a:t>
            </a:r>
            <a:br>
              <a:rPr lang="de-DE" dirty="0"/>
            </a:br>
            <a:r>
              <a:rPr lang="de-DE" dirty="0"/>
              <a:t>NL</a:t>
            </a:r>
          </a:p>
        </p:txBody>
      </p:sp>
      <p:sp>
        <p:nvSpPr>
          <p:cNvPr id="9" name="Rechteck 8">
            <a:extLst>
              <a:ext uri="{FF2B5EF4-FFF2-40B4-BE49-F238E27FC236}">
                <a16:creationId xmlns:a16="http://schemas.microsoft.com/office/drawing/2014/main" id="{BACE259C-5009-4A3C-9293-F372CF109D8D}"/>
              </a:ext>
            </a:extLst>
          </p:cNvPr>
          <p:cNvSpPr/>
          <p:nvPr/>
        </p:nvSpPr>
        <p:spPr>
          <a:xfrm>
            <a:off x="2601157" y="3486878"/>
            <a:ext cx="2201662"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err="1"/>
              <a:t>Advanced</a:t>
            </a:r>
            <a:r>
              <a:rPr lang="de-DE" dirty="0"/>
              <a:t> </a:t>
            </a:r>
            <a:br>
              <a:rPr lang="de-DE" dirty="0"/>
            </a:br>
            <a:r>
              <a:rPr lang="de-DE" dirty="0"/>
              <a:t>Drilling / </a:t>
            </a:r>
            <a:r>
              <a:rPr lang="de-DE" dirty="0" err="1"/>
              <a:t>Turning</a:t>
            </a:r>
            <a:endParaRPr lang="de-DE" dirty="0"/>
          </a:p>
        </p:txBody>
      </p:sp>
      <p:sp>
        <p:nvSpPr>
          <p:cNvPr id="10" name="Rechteck 9">
            <a:extLst>
              <a:ext uri="{FF2B5EF4-FFF2-40B4-BE49-F238E27FC236}">
                <a16:creationId xmlns:a16="http://schemas.microsoft.com/office/drawing/2014/main" id="{D4C2ED2F-A608-482E-8E87-1F044EB641BA}"/>
              </a:ext>
            </a:extLst>
          </p:cNvPr>
          <p:cNvSpPr/>
          <p:nvPr/>
        </p:nvSpPr>
        <p:spPr>
          <a:xfrm>
            <a:off x="5197878" y="3442285"/>
            <a:ext cx="2201662"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err="1"/>
              <a:t>Advanced</a:t>
            </a:r>
            <a:r>
              <a:rPr lang="de-DE" dirty="0"/>
              <a:t> </a:t>
            </a:r>
            <a:br>
              <a:rPr lang="de-DE" dirty="0"/>
            </a:br>
            <a:r>
              <a:rPr lang="de-DE" dirty="0"/>
              <a:t>Drilling / </a:t>
            </a:r>
            <a:r>
              <a:rPr lang="de-DE" dirty="0" err="1"/>
              <a:t>Milling</a:t>
            </a:r>
            <a:endParaRPr lang="de-DE" dirty="0"/>
          </a:p>
        </p:txBody>
      </p:sp>
      <p:sp>
        <p:nvSpPr>
          <p:cNvPr id="11" name="Rechteck 10">
            <a:extLst>
              <a:ext uri="{FF2B5EF4-FFF2-40B4-BE49-F238E27FC236}">
                <a16:creationId xmlns:a16="http://schemas.microsoft.com/office/drawing/2014/main" id="{D6279C2E-808A-4D03-953E-E8FF5B65C245}"/>
              </a:ext>
            </a:extLst>
          </p:cNvPr>
          <p:cNvSpPr/>
          <p:nvPr/>
        </p:nvSpPr>
        <p:spPr>
          <a:xfrm>
            <a:off x="7794599" y="3413458"/>
            <a:ext cx="2201662"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err="1"/>
              <a:t>Advanced</a:t>
            </a:r>
            <a:r>
              <a:rPr lang="de-DE" dirty="0"/>
              <a:t> </a:t>
            </a:r>
            <a:r>
              <a:rPr lang="de-DE" dirty="0" err="1"/>
              <a:t>Turning</a:t>
            </a:r>
            <a:r>
              <a:rPr lang="de-DE" dirty="0"/>
              <a:t> / </a:t>
            </a:r>
            <a:r>
              <a:rPr lang="de-DE" dirty="0" err="1"/>
              <a:t>Milling</a:t>
            </a:r>
            <a:endParaRPr lang="de-DE" dirty="0"/>
          </a:p>
        </p:txBody>
      </p:sp>
      <p:sp>
        <p:nvSpPr>
          <p:cNvPr id="12" name="Rechteck 11">
            <a:extLst>
              <a:ext uri="{FF2B5EF4-FFF2-40B4-BE49-F238E27FC236}">
                <a16:creationId xmlns:a16="http://schemas.microsoft.com/office/drawing/2014/main" id="{429E4D3D-CB5E-4B11-8845-1B84ECE9AF38}"/>
              </a:ext>
            </a:extLst>
          </p:cNvPr>
          <p:cNvSpPr/>
          <p:nvPr/>
        </p:nvSpPr>
        <p:spPr>
          <a:xfrm>
            <a:off x="2601157" y="2175789"/>
            <a:ext cx="2201662"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err="1"/>
              <a:t>Experiences</a:t>
            </a:r>
            <a:r>
              <a:rPr lang="de-DE" dirty="0"/>
              <a:t> Drilling / </a:t>
            </a:r>
            <a:r>
              <a:rPr lang="de-DE" dirty="0" err="1"/>
              <a:t>Turning</a:t>
            </a:r>
            <a:r>
              <a:rPr lang="de-DE" dirty="0"/>
              <a:t> / </a:t>
            </a:r>
            <a:r>
              <a:rPr lang="de-DE" dirty="0" err="1"/>
              <a:t>Milling</a:t>
            </a:r>
            <a:r>
              <a:rPr lang="de-DE" dirty="0"/>
              <a:t> 1</a:t>
            </a:r>
          </a:p>
        </p:txBody>
      </p:sp>
      <p:sp>
        <p:nvSpPr>
          <p:cNvPr id="13" name="Rechteck 12">
            <a:extLst>
              <a:ext uri="{FF2B5EF4-FFF2-40B4-BE49-F238E27FC236}">
                <a16:creationId xmlns:a16="http://schemas.microsoft.com/office/drawing/2014/main" id="{289A28E9-A9EA-4B8E-9DCA-8DAC95683D10}"/>
              </a:ext>
            </a:extLst>
          </p:cNvPr>
          <p:cNvSpPr/>
          <p:nvPr/>
        </p:nvSpPr>
        <p:spPr>
          <a:xfrm>
            <a:off x="5197878" y="2175789"/>
            <a:ext cx="2201662"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err="1"/>
              <a:t>Experiences</a:t>
            </a:r>
            <a:r>
              <a:rPr lang="de-DE" dirty="0"/>
              <a:t> Drilling / </a:t>
            </a:r>
            <a:r>
              <a:rPr lang="de-DE" dirty="0" err="1"/>
              <a:t>Turning</a:t>
            </a:r>
            <a:r>
              <a:rPr lang="de-DE" dirty="0"/>
              <a:t> / </a:t>
            </a:r>
            <a:r>
              <a:rPr lang="de-DE" dirty="0" err="1"/>
              <a:t>Milling</a:t>
            </a:r>
            <a:r>
              <a:rPr lang="de-DE" dirty="0"/>
              <a:t> 2</a:t>
            </a:r>
          </a:p>
        </p:txBody>
      </p:sp>
      <p:sp>
        <p:nvSpPr>
          <p:cNvPr id="14" name="Rechteck 13">
            <a:extLst>
              <a:ext uri="{FF2B5EF4-FFF2-40B4-BE49-F238E27FC236}">
                <a16:creationId xmlns:a16="http://schemas.microsoft.com/office/drawing/2014/main" id="{6102BC10-54D5-4AEC-84CD-AB7018493CD2}"/>
              </a:ext>
            </a:extLst>
          </p:cNvPr>
          <p:cNvSpPr/>
          <p:nvPr/>
        </p:nvSpPr>
        <p:spPr>
          <a:xfrm>
            <a:off x="7794599" y="2175789"/>
            <a:ext cx="2201662"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err="1"/>
              <a:t>Experiences</a:t>
            </a:r>
            <a:r>
              <a:rPr lang="de-DE" dirty="0"/>
              <a:t> Drilling / </a:t>
            </a:r>
            <a:r>
              <a:rPr lang="de-DE" dirty="0" err="1"/>
              <a:t>Turning</a:t>
            </a:r>
            <a:r>
              <a:rPr lang="de-DE" dirty="0"/>
              <a:t> / </a:t>
            </a:r>
            <a:r>
              <a:rPr lang="de-DE" dirty="0" err="1"/>
              <a:t>Milling</a:t>
            </a:r>
            <a:r>
              <a:rPr lang="de-DE" dirty="0"/>
              <a:t> 3</a:t>
            </a:r>
          </a:p>
        </p:txBody>
      </p:sp>
      <p:sp>
        <p:nvSpPr>
          <p:cNvPr id="15" name="Textfeld 14">
            <a:extLst>
              <a:ext uri="{FF2B5EF4-FFF2-40B4-BE49-F238E27FC236}">
                <a16:creationId xmlns:a16="http://schemas.microsoft.com/office/drawing/2014/main" id="{122CA06E-A3C0-43FB-A05A-7C5A371563BC}"/>
              </a:ext>
            </a:extLst>
          </p:cNvPr>
          <p:cNvSpPr txBox="1"/>
          <p:nvPr/>
        </p:nvSpPr>
        <p:spPr>
          <a:xfrm>
            <a:off x="3710571" y="6095267"/>
            <a:ext cx="4770858" cy="369332"/>
          </a:xfrm>
          <a:prstGeom prst="rect">
            <a:avLst/>
          </a:prstGeom>
          <a:noFill/>
        </p:spPr>
        <p:txBody>
          <a:bodyPr wrap="none" rtlCol="0">
            <a:spAutoFit/>
          </a:bodyPr>
          <a:lstStyle/>
          <a:p>
            <a:r>
              <a:rPr lang="de-DE" dirty="0"/>
              <a:t>Andree will </a:t>
            </a:r>
            <a:r>
              <a:rPr lang="de-DE" dirty="0" err="1"/>
              <a:t>cooperate</a:t>
            </a:r>
            <a:r>
              <a:rPr lang="de-DE" dirty="0"/>
              <a:t> </a:t>
            </a:r>
            <a:r>
              <a:rPr lang="de-DE" dirty="0" err="1"/>
              <a:t>with</a:t>
            </a:r>
            <a:r>
              <a:rPr lang="de-DE" dirty="0"/>
              <a:t> </a:t>
            </a:r>
            <a:r>
              <a:rPr lang="de-DE" dirty="0" err="1"/>
              <a:t>each</a:t>
            </a:r>
            <a:r>
              <a:rPr lang="de-DE" dirty="0"/>
              <a:t> </a:t>
            </a:r>
            <a:r>
              <a:rPr lang="de-DE" dirty="0" err="1"/>
              <a:t>partner</a:t>
            </a:r>
            <a:endParaRPr lang="de-DE" dirty="0"/>
          </a:p>
        </p:txBody>
      </p:sp>
    </p:spTree>
    <p:extLst>
      <p:ext uri="{BB962C8B-B14F-4D97-AF65-F5344CB8AC3E}">
        <p14:creationId xmlns:p14="http://schemas.microsoft.com/office/powerpoint/2010/main" val="38197914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555304" y="147337"/>
            <a:ext cx="8093498" cy="1280890"/>
          </a:xfrm>
        </p:spPr>
        <p:txBody>
          <a:bodyPr/>
          <a:lstStyle/>
          <a:p>
            <a:r>
              <a:rPr lang="de-DE" dirty="0" err="1"/>
              <a:t>Current</a:t>
            </a:r>
            <a:r>
              <a:rPr lang="de-DE" dirty="0"/>
              <a:t> </a:t>
            </a:r>
            <a:r>
              <a:rPr lang="de-DE" dirty="0" err="1"/>
              <a:t>status</a:t>
            </a:r>
            <a:r>
              <a:rPr lang="de-DE" dirty="0"/>
              <a:t> </a:t>
            </a:r>
            <a:r>
              <a:rPr lang="de-DE" dirty="0" err="1"/>
              <a:t>of</a:t>
            </a:r>
            <a:r>
              <a:rPr lang="de-DE" dirty="0"/>
              <a:t> IO2</a:t>
            </a:r>
          </a:p>
        </p:txBody>
      </p:sp>
      <p:pic>
        <p:nvPicPr>
          <p:cNvPr id="4" name="Grafik 3"/>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323967" y="-78508"/>
            <a:ext cx="821341" cy="821341"/>
          </a:xfrm>
          <a:prstGeom prst="rect">
            <a:avLst/>
          </a:prstGeom>
        </p:spPr>
      </p:pic>
      <p:pic>
        <p:nvPicPr>
          <p:cNvPr id="5" name="Imagem 3">
            <a:extLst>
              <a:ext uri="{FF2B5EF4-FFF2-40B4-BE49-F238E27FC236}">
                <a16:creationId xmlns:a16="http://schemas.microsoft.com/office/drawing/2014/main" id="{283B1AFB-33FA-47C9-8962-571CEAE095B1}"/>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9805814" y="6279933"/>
            <a:ext cx="2386186" cy="524597"/>
          </a:xfrm>
          <a:prstGeom prst="rect">
            <a:avLst/>
          </a:prstGeom>
        </p:spPr>
      </p:pic>
      <p:sp>
        <p:nvSpPr>
          <p:cNvPr id="18" name="Inhaltsplatzhalter 2"/>
          <p:cNvSpPr>
            <a:spLocks noGrp="1"/>
          </p:cNvSpPr>
          <p:nvPr>
            <p:ph idx="1"/>
          </p:nvPr>
        </p:nvSpPr>
        <p:spPr>
          <a:xfrm>
            <a:off x="1712316" y="1071418"/>
            <a:ext cx="8915400" cy="5733112"/>
          </a:xfrm>
        </p:spPr>
        <p:txBody>
          <a:bodyPr>
            <a:normAutofit/>
          </a:bodyPr>
          <a:lstStyle/>
          <a:p>
            <a:pPr marL="0" indent="0">
              <a:lnSpc>
                <a:spcPct val="107000"/>
              </a:lnSpc>
              <a:buNone/>
              <a:tabLst>
                <a:tab pos="1663700" algn="l"/>
              </a:tabLst>
            </a:pPr>
            <a:r>
              <a:rPr lang="de-DE" b="1" dirty="0" err="1">
                <a:cs typeface="Times New Roman" panose="02020603050405020304" pitchFamily="18" charset="0"/>
              </a:rPr>
              <a:t>Structure</a:t>
            </a:r>
            <a:r>
              <a:rPr lang="de-DE" b="1" dirty="0">
                <a:cs typeface="Times New Roman" panose="02020603050405020304" pitchFamily="18" charset="0"/>
              </a:rPr>
              <a:t> </a:t>
            </a:r>
            <a:r>
              <a:rPr lang="de-DE" b="1" dirty="0" err="1">
                <a:cs typeface="Times New Roman" panose="02020603050405020304" pitchFamily="18" charset="0"/>
              </a:rPr>
              <a:t>and</a:t>
            </a:r>
            <a:r>
              <a:rPr lang="de-DE" b="1" dirty="0">
                <a:cs typeface="Times New Roman" panose="02020603050405020304" pitchFamily="18" charset="0"/>
              </a:rPr>
              <a:t> </a:t>
            </a:r>
            <a:r>
              <a:rPr lang="de-DE" b="1" dirty="0" err="1">
                <a:cs typeface="Times New Roman" panose="02020603050405020304" pitchFamily="18" charset="0"/>
              </a:rPr>
              <a:t>contents</a:t>
            </a:r>
            <a:r>
              <a:rPr lang="de-DE" b="1" dirty="0">
                <a:cs typeface="Times New Roman" panose="02020603050405020304" pitchFamily="18" charset="0"/>
              </a:rPr>
              <a:t> </a:t>
            </a:r>
            <a:r>
              <a:rPr lang="de-DE" b="1" dirty="0" err="1">
                <a:cs typeface="Times New Roman" panose="02020603050405020304" pitchFamily="18" charset="0"/>
              </a:rPr>
              <a:t>of</a:t>
            </a:r>
            <a:r>
              <a:rPr lang="de-DE" b="1" dirty="0">
                <a:cs typeface="Times New Roman" panose="02020603050405020304" pitchFamily="18" charset="0"/>
              </a:rPr>
              <a:t> Curriculum:</a:t>
            </a:r>
          </a:p>
          <a:p>
            <a:pPr marL="0" indent="0">
              <a:lnSpc>
                <a:spcPct val="107000"/>
              </a:lnSpc>
              <a:buNone/>
              <a:tabLst>
                <a:tab pos="1663700" algn="l"/>
              </a:tabLst>
            </a:pPr>
            <a:endParaRPr lang="de-DE" b="1" dirty="0">
              <a:cs typeface="Times New Roman" panose="02020603050405020304" pitchFamily="18" charset="0"/>
            </a:endParaRPr>
          </a:p>
          <a:p>
            <a:pPr>
              <a:lnSpc>
                <a:spcPct val="107000"/>
              </a:lnSpc>
              <a:tabLst>
                <a:tab pos="1663700" algn="l"/>
              </a:tabLst>
            </a:pPr>
            <a:r>
              <a:rPr lang="de-DE" dirty="0">
                <a:cs typeface="Times New Roman" panose="02020603050405020304" pitchFamily="18" charset="0"/>
              </a:rPr>
              <a:t>Curriculum Report </a:t>
            </a:r>
            <a:r>
              <a:rPr lang="de-DE" dirty="0" err="1">
                <a:cs typeface="Times New Roman" panose="02020603050405020304" pitchFamily="18" charset="0"/>
              </a:rPr>
              <a:t>as</a:t>
            </a:r>
            <a:r>
              <a:rPr lang="de-DE" dirty="0">
                <a:cs typeface="Times New Roman" panose="02020603050405020304" pitchFamily="18" charset="0"/>
              </a:rPr>
              <a:t> </a:t>
            </a:r>
            <a:r>
              <a:rPr lang="de-DE" dirty="0" err="1">
                <a:cs typeface="Times New Roman" panose="02020603050405020304" pitchFamily="18" charset="0"/>
              </a:rPr>
              <a:t>basis</a:t>
            </a:r>
            <a:r>
              <a:rPr lang="de-DE" dirty="0">
                <a:cs typeface="Times New Roman" panose="02020603050405020304" pitchFamily="18" charset="0"/>
              </a:rPr>
              <a:t> </a:t>
            </a:r>
            <a:r>
              <a:rPr lang="de-DE" dirty="0" err="1">
                <a:cs typeface="Times New Roman" panose="02020603050405020304" pitchFamily="18" charset="0"/>
              </a:rPr>
              <a:t>for</a:t>
            </a:r>
            <a:r>
              <a:rPr lang="de-DE" dirty="0">
                <a:cs typeface="Times New Roman" panose="02020603050405020304" pitchFamily="18" charset="0"/>
              </a:rPr>
              <a:t> </a:t>
            </a:r>
            <a:r>
              <a:rPr lang="de-DE" dirty="0" err="1">
                <a:cs typeface="Times New Roman" panose="02020603050405020304" pitchFamily="18" charset="0"/>
              </a:rPr>
              <a:t>the</a:t>
            </a:r>
            <a:r>
              <a:rPr lang="de-DE" dirty="0">
                <a:cs typeface="Times New Roman" panose="02020603050405020304" pitchFamily="18" charset="0"/>
              </a:rPr>
              <a:t> EDU-VET Curriculum</a:t>
            </a:r>
          </a:p>
          <a:p>
            <a:pPr marL="0" indent="0">
              <a:lnSpc>
                <a:spcPct val="107000"/>
              </a:lnSpc>
              <a:buNone/>
              <a:tabLst>
                <a:tab pos="1663700" algn="l"/>
              </a:tabLst>
            </a:pPr>
            <a:endParaRPr lang="de-DE" b="1" dirty="0">
              <a:cs typeface="Times New Roman" panose="02020603050405020304" pitchFamily="18" charset="0"/>
            </a:endParaRPr>
          </a:p>
          <a:p>
            <a:r>
              <a:rPr lang="en-GB" dirty="0"/>
              <a:t>In summary, the curriculum will be structured with three fundamental pillars:</a:t>
            </a:r>
          </a:p>
          <a:p>
            <a:pPr marL="0" indent="0">
              <a:buNone/>
            </a:pPr>
            <a:endParaRPr lang="de-DE" dirty="0"/>
          </a:p>
          <a:p>
            <a:pPr lvl="1"/>
            <a:r>
              <a:rPr lang="en-GB" i="1" dirty="0"/>
              <a:t>Pillar 1) EDU-VET Process model</a:t>
            </a:r>
          </a:p>
          <a:p>
            <a:pPr marL="457200" lvl="1" indent="0">
              <a:buNone/>
            </a:pPr>
            <a:endParaRPr lang="de-DE" i="1" dirty="0"/>
          </a:p>
          <a:p>
            <a:pPr lvl="1"/>
            <a:r>
              <a:rPr lang="en-GB" i="1" dirty="0"/>
              <a:t>Pillar 2) EDU-VET Curriculum skill level model</a:t>
            </a:r>
          </a:p>
          <a:p>
            <a:pPr marL="457200" lvl="1" indent="0">
              <a:buNone/>
            </a:pPr>
            <a:endParaRPr lang="de-DE" i="1" dirty="0"/>
          </a:p>
          <a:p>
            <a:pPr lvl="1"/>
            <a:r>
              <a:rPr lang="en-GB" i="1" dirty="0"/>
              <a:t>Pillar 3) EDU-VET Curriculum learning unit model</a:t>
            </a:r>
            <a:endParaRPr lang="de-DE" i="1" dirty="0"/>
          </a:p>
          <a:p>
            <a:pPr>
              <a:lnSpc>
                <a:spcPct val="107000"/>
              </a:lnSpc>
              <a:tabLst>
                <a:tab pos="1663700" algn="l"/>
              </a:tabLst>
            </a:pPr>
            <a:endParaRPr lang="de-DE" b="1" dirty="0">
              <a:cs typeface="Times New Roman" panose="02020603050405020304" pitchFamily="18" charset="0"/>
            </a:endParaRPr>
          </a:p>
          <a:p>
            <a:pPr marL="0" indent="0">
              <a:lnSpc>
                <a:spcPct val="107000"/>
              </a:lnSpc>
              <a:buNone/>
              <a:tabLst>
                <a:tab pos="1663700" algn="l"/>
              </a:tabLst>
            </a:pPr>
            <a:endParaRPr lang="de-DE" b="1" dirty="0">
              <a:cs typeface="Times New Roman" panose="02020603050405020304" pitchFamily="18" charset="0"/>
            </a:endParaRPr>
          </a:p>
          <a:p>
            <a:pPr marL="0" indent="0">
              <a:lnSpc>
                <a:spcPct val="107000"/>
              </a:lnSpc>
              <a:buNone/>
              <a:tabLst>
                <a:tab pos="1663700" algn="l"/>
              </a:tabLst>
            </a:pPr>
            <a:endParaRPr lang="de-DE" b="1" dirty="0">
              <a:cs typeface="Times New Roman" panose="02020603050405020304" pitchFamily="18" charset="0"/>
            </a:endParaRPr>
          </a:p>
          <a:p>
            <a:pPr marL="0" indent="0">
              <a:lnSpc>
                <a:spcPct val="107000"/>
              </a:lnSpc>
              <a:buNone/>
              <a:tabLst>
                <a:tab pos="1663700" algn="l"/>
              </a:tabLst>
            </a:pPr>
            <a:endParaRPr lang="de-DE" sz="1800" b="1" dirty="0">
              <a:cs typeface="Times New Roman" panose="02020603050405020304" pitchFamily="18" charset="0"/>
            </a:endParaRPr>
          </a:p>
        </p:txBody>
      </p:sp>
    </p:spTree>
    <p:extLst>
      <p:ext uri="{BB962C8B-B14F-4D97-AF65-F5344CB8AC3E}">
        <p14:creationId xmlns:p14="http://schemas.microsoft.com/office/powerpoint/2010/main" val="1652801103"/>
      </p:ext>
    </p:extLst>
  </p:cSld>
  <p:clrMapOvr>
    <a:masterClrMapping/>
  </p:clrMapOvr>
</p:sld>
</file>

<file path=ppt/theme/theme1.xml><?xml version="1.0" encoding="utf-8"?>
<a:theme xmlns:a="http://schemas.openxmlformats.org/drawingml/2006/main" name="Haste">
  <a:themeElements>
    <a:clrScheme name="Papi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Hast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Milchglas">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0</TotalTime>
  <Words>1474</Words>
  <Application>Microsoft Office PowerPoint</Application>
  <PresentationFormat>Breitbild</PresentationFormat>
  <Paragraphs>241</Paragraphs>
  <Slides>18</Slides>
  <Notes>1</Notes>
  <HiddenSlides>0</HiddenSlides>
  <MMClips>0</MMClips>
  <ScaleCrop>false</ScaleCrop>
  <HeadingPairs>
    <vt:vector size="6" baseType="variant">
      <vt:variant>
        <vt:lpstr>Verwendete Schriftarten</vt:lpstr>
      </vt:variant>
      <vt:variant>
        <vt:i4>6</vt:i4>
      </vt:variant>
      <vt:variant>
        <vt:lpstr>Design</vt:lpstr>
      </vt:variant>
      <vt:variant>
        <vt:i4>1</vt:i4>
      </vt:variant>
      <vt:variant>
        <vt:lpstr>Folientitel</vt:lpstr>
      </vt:variant>
      <vt:variant>
        <vt:i4>18</vt:i4>
      </vt:variant>
    </vt:vector>
  </HeadingPairs>
  <TitlesOfParts>
    <vt:vector size="25" baseType="lpstr">
      <vt:lpstr>Arial</vt:lpstr>
      <vt:lpstr>Calibri</vt:lpstr>
      <vt:lpstr>Century Gothic</vt:lpstr>
      <vt:lpstr>Segoe UI</vt:lpstr>
      <vt:lpstr>Times New Roman</vt:lpstr>
      <vt:lpstr>Wingdings 3</vt:lpstr>
      <vt:lpstr>Haste</vt:lpstr>
      <vt:lpstr>EDU-VET</vt:lpstr>
      <vt:lpstr>PowerPoint-Präsentation</vt:lpstr>
      <vt:lpstr>Agenda of EDU-VET Meeting</vt:lpstr>
      <vt:lpstr>Current status of EDU-VET in general</vt:lpstr>
      <vt:lpstr>Current status of IOs</vt:lpstr>
      <vt:lpstr>Current status of IO1</vt:lpstr>
      <vt:lpstr>Current status of IO2</vt:lpstr>
      <vt:lpstr>Current status of IO2</vt:lpstr>
      <vt:lpstr>Current status of IO2</vt:lpstr>
      <vt:lpstr>Current status of IO3</vt:lpstr>
      <vt:lpstr>Current status of IO4</vt:lpstr>
      <vt:lpstr>Current status of IO5</vt:lpstr>
      <vt:lpstr>Current status of IO6</vt:lpstr>
      <vt:lpstr>Project timeline – IOs </vt:lpstr>
      <vt:lpstr>Project timeline – Project Meetings </vt:lpstr>
      <vt:lpstr>Project timeline – Multiplier Events</vt:lpstr>
      <vt:lpstr>Project timeline – Multiplier Events</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Utilizador</dc:creator>
  <cp:lastModifiedBy>Marc Beutner</cp:lastModifiedBy>
  <cp:revision>195</cp:revision>
  <cp:lastPrinted>2020-06-19T10:28:52Z</cp:lastPrinted>
  <dcterms:created xsi:type="dcterms:W3CDTF">2018-10-17T08:34:29Z</dcterms:created>
  <dcterms:modified xsi:type="dcterms:W3CDTF">2021-03-04T09:28:41Z</dcterms:modified>
</cp:coreProperties>
</file>