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329" r:id="rId3"/>
    <p:sldId id="330" r:id="rId4"/>
    <p:sldId id="312"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BC16CC-42FE-44E9-B127-5508E17F96D2}" type="datetimeFigureOut">
              <a:rPr lang="pt-PT" smtClean="0"/>
              <a:t>12/11/2019</a:t>
            </a:fld>
            <a:endParaRPr lang="pt-PT"/>
          </a:p>
        </p:txBody>
      </p:sp>
      <p:sp>
        <p:nvSpPr>
          <p:cNvPr id="4" name="Marcador de Posição da Imagem do Diapositivo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7E3882-C4F2-4A3D-BA74-E73937FD3622}" type="slidenum">
              <a:rPr lang="pt-PT" smtClean="0"/>
              <a:t>‹Nr.›</a:t>
            </a:fld>
            <a:endParaRPr lang="pt-PT"/>
          </a:p>
        </p:txBody>
      </p:sp>
    </p:spTree>
    <p:extLst>
      <p:ext uri="{BB962C8B-B14F-4D97-AF65-F5344CB8AC3E}">
        <p14:creationId xmlns:p14="http://schemas.microsoft.com/office/powerpoint/2010/main" val="3719573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pPr rtl="0"/>
            <a:fld id="{77542409-6A04-4DC6-AC3A-D3758287A8F2}" type="slidenum">
              <a:rPr lang="pt-PT" smtClean="0"/>
              <a:t>2</a:t>
            </a:fld>
            <a:endParaRPr lang="pt-PT" dirty="0"/>
          </a:p>
        </p:txBody>
      </p:sp>
    </p:spTree>
    <p:extLst>
      <p:ext uri="{BB962C8B-B14F-4D97-AF65-F5344CB8AC3E}">
        <p14:creationId xmlns:p14="http://schemas.microsoft.com/office/powerpoint/2010/main" val="1434645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PT" dirty="0"/>
              <a:t>Clique para editar o estilo de título do Modelo Global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Clique para editar o estilo de subtítulo do Modelo Global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12/11/2019</a:t>
            </a:fld>
            <a:endParaRPr lang="pt-PT"/>
          </a:p>
        </p:txBody>
      </p:sp>
      <p:sp>
        <p:nvSpPr>
          <p:cNvPr id="5" name="Footer Placeholder 4"/>
          <p:cNvSpPr>
            <a:spLocks noGrp="1"/>
          </p:cNvSpPr>
          <p:nvPr>
            <p:ph type="ftr" sz="quarter" idx="11"/>
          </p:nvPr>
        </p:nvSpPr>
        <p:spPr/>
        <p:txBody>
          <a:bodyPr/>
          <a:lstStyle/>
          <a:p>
            <a:endParaRPr lang="pt-P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9" name="Textfeld 8"/>
          <p:cNvSpPr txBox="1"/>
          <p:nvPr userDrawn="1"/>
        </p:nvSpPr>
        <p:spPr>
          <a:xfrm>
            <a:off x="498037" y="4551521"/>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985312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53F417EA-E3AD-42E8-A8DA-660B1436E3E0}" type="datetimeFigureOut">
              <a:rPr lang="pt-PT" smtClean="0"/>
              <a:t>12/11/2019</a:t>
            </a:fld>
            <a:endParaRPr lang="pt-PT"/>
          </a:p>
        </p:txBody>
      </p:sp>
      <p:sp>
        <p:nvSpPr>
          <p:cNvPr id="5" name="Footer Placeholder 4"/>
          <p:cNvSpPr>
            <a:spLocks noGrp="1"/>
          </p:cNvSpPr>
          <p:nvPr>
            <p:ph type="ftr" sz="quarter" idx="11"/>
          </p:nvPr>
        </p:nvSpPr>
        <p:spPr/>
        <p:txBody>
          <a:bodyPr/>
          <a:lstStyle/>
          <a:p>
            <a:endParaRPr lang="pt-PT"/>
          </a:p>
        </p:txBody>
      </p:sp>
      <p:sp>
        <p:nvSpPr>
          <p:cNvPr id="9" name="Freeform 11"/>
          <p:cNvSpPr/>
          <p:nvPr userDrawn="1"/>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32702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12202872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a:t>Clique para editar o estilo de título do Modelo Global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53F417EA-E3AD-42E8-A8DA-660B1436E3E0}" type="datetimeFigureOut">
              <a:rPr lang="pt-PT" smtClean="0"/>
              <a:t>12/11/2019</a:t>
            </a:fld>
            <a:endParaRPr lang="pt-PT"/>
          </a:p>
        </p:txBody>
      </p:sp>
      <p:sp>
        <p:nvSpPr>
          <p:cNvPr id="5" name="Footer Placeholder 4"/>
          <p:cNvSpPr>
            <a:spLocks noGrp="1"/>
          </p:cNvSpPr>
          <p:nvPr>
            <p:ph type="ftr" sz="quarter" idx="11"/>
          </p:nvPr>
        </p:nvSpPr>
        <p:spPr/>
        <p:txBody>
          <a:bodyPr/>
          <a:lstStyle/>
          <a:p>
            <a:endParaRPr lang="pt-PT"/>
          </a:p>
        </p:txBody>
      </p:sp>
      <p:sp>
        <p:nvSpPr>
          <p:cNvPr id="11" name="Freeform 11"/>
          <p:cNvSpPr/>
          <p:nvPr userDrawn="1"/>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feld 11"/>
          <p:cNvSpPr txBox="1"/>
          <p:nvPr userDrawn="1"/>
        </p:nvSpPr>
        <p:spPr>
          <a:xfrm>
            <a:off x="415785" y="32702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89706985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PT"/>
              <a:t>Clique para editar o estilo de título do Modelo Global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12/11/2019</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5001662"/>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36405899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com Citação">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a:t>Clique para editar o estilo de título do Modelo Global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12/11/2019</a:t>
            </a:fld>
            <a:endParaRPr lang="pt-PT"/>
          </a:p>
        </p:txBody>
      </p:sp>
      <p:sp>
        <p:nvSpPr>
          <p:cNvPr id="6" name="Footer Placeholder 5"/>
          <p:cNvSpPr>
            <a:spLocks noGrp="1"/>
          </p:cNvSpPr>
          <p:nvPr>
            <p:ph type="ftr" sz="quarter" idx="11"/>
          </p:nvPr>
        </p:nvSpPr>
        <p:spPr/>
        <p:txBody>
          <a:bodyPr/>
          <a:lstStyle/>
          <a:p>
            <a:endParaRPr lang="pt-P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A720D1FD-E96F-444D-B9AE-8C604F0FA278}" type="slidenum">
              <a:rPr lang="pt-PT" smtClean="0"/>
              <a:t>‹Nr.›</a:t>
            </a:fld>
            <a:endParaRPr lang="pt-P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458630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PT"/>
              <a:t>Clique para editar o estilo de título do Modelo Global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12/11/2019</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0" y="4912000"/>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 name="Textfeld 9"/>
          <p:cNvSpPr txBox="1"/>
          <p:nvPr userDrawn="1"/>
        </p:nvSpPr>
        <p:spPr>
          <a:xfrm>
            <a:off x="419974" y="5004065"/>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398353066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ncho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12/11/2019</a:t>
            </a:fld>
            <a:endParaRPr lang="pt-PT"/>
          </a:p>
        </p:txBody>
      </p:sp>
      <p:sp>
        <p:nvSpPr>
          <p:cNvPr id="5" name="Footer Placeholder 4"/>
          <p:cNvSpPr>
            <a:spLocks noGrp="1"/>
          </p:cNvSpPr>
          <p:nvPr>
            <p:ph type="ftr" sz="quarter" idx="11"/>
          </p:nvPr>
        </p:nvSpPr>
        <p:spPr/>
        <p:txBody>
          <a:bodyPr/>
          <a:lstStyle/>
          <a:p>
            <a:endParaRPr lang="pt-PT"/>
          </a:p>
        </p:txBody>
      </p:sp>
      <p:sp>
        <p:nvSpPr>
          <p:cNvPr id="8" name="Freeform 11"/>
          <p:cNvSpPr/>
          <p:nvPr userDrawn="1"/>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9" name="Textfeld 8"/>
          <p:cNvSpPr txBox="1"/>
          <p:nvPr userDrawn="1"/>
        </p:nvSpPr>
        <p:spPr>
          <a:xfrm>
            <a:off x="415785" y="8064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769051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12/11/2019</a:t>
            </a:fld>
            <a:endParaRPr lang="pt-PT"/>
          </a:p>
        </p:txBody>
      </p:sp>
      <p:sp>
        <p:nvSpPr>
          <p:cNvPr id="5" name="Footer Placeholder 4"/>
          <p:cNvSpPr>
            <a:spLocks noGrp="1"/>
          </p:cNvSpPr>
          <p:nvPr>
            <p:ph type="ftr" sz="quarter" idx="11"/>
          </p:nvPr>
        </p:nvSpPr>
        <p:spPr/>
        <p:txBody>
          <a:bodyPr/>
          <a:lstStyle/>
          <a:p>
            <a:endParaRPr lang="pt-P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9" name="Textfeld 8"/>
          <p:cNvSpPr txBox="1"/>
          <p:nvPr userDrawn="1"/>
        </p:nvSpPr>
        <p:spPr>
          <a:xfrm>
            <a:off x="415785" y="8064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40043557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a:xfrm>
            <a:off x="1712316" y="147337"/>
            <a:ext cx="7833554" cy="1280890"/>
          </a:xfrm>
        </p:spPr>
        <p:txBody>
          <a:bodyPr/>
          <a:lstStyle/>
          <a:p>
            <a:r>
              <a:rPr lang="pt-PT"/>
              <a:t>Clique para editar o estilo de título do Modelo Global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12/11/2019</a:t>
            </a:fld>
            <a:endParaRPr lang="pt-PT"/>
          </a:p>
        </p:txBody>
      </p:sp>
      <p:sp>
        <p:nvSpPr>
          <p:cNvPr id="5" name="Footer Placeholder 4"/>
          <p:cNvSpPr>
            <a:spLocks noGrp="1"/>
          </p:cNvSpPr>
          <p:nvPr>
            <p:ph type="ftr" sz="quarter" idx="11"/>
          </p:nvPr>
        </p:nvSpPr>
        <p:spPr/>
        <p:txBody>
          <a:bodyPr/>
          <a:lstStyle/>
          <a:p>
            <a:endParaRPr lang="pt-P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9" name="Textfeld 8"/>
          <p:cNvSpPr txBox="1"/>
          <p:nvPr userDrawn="1"/>
        </p:nvSpPr>
        <p:spPr>
          <a:xfrm>
            <a:off x="415785" y="8064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39739696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53F417EA-E3AD-42E8-A8DA-660B1436E3E0}" type="datetimeFigureOut">
              <a:rPr lang="pt-PT" smtClean="0"/>
              <a:t>12/11/2019</a:t>
            </a:fld>
            <a:endParaRPr lang="pt-PT"/>
          </a:p>
        </p:txBody>
      </p:sp>
      <p:sp>
        <p:nvSpPr>
          <p:cNvPr id="5" name="Footer Placeholder 4"/>
          <p:cNvSpPr>
            <a:spLocks noGrp="1"/>
          </p:cNvSpPr>
          <p:nvPr>
            <p:ph type="ftr" sz="quarter" idx="11"/>
          </p:nvPr>
        </p:nvSpPr>
        <p:spPr/>
        <p:txBody>
          <a:bodyPr/>
          <a:lstStyle/>
          <a:p>
            <a:endParaRPr lang="pt-P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32702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1815363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53F417EA-E3AD-42E8-A8DA-660B1436E3E0}" type="datetimeFigureOut">
              <a:rPr lang="pt-PT" smtClean="0"/>
              <a:t>12/11/2019</a:t>
            </a:fld>
            <a:endParaRPr lang="pt-PT"/>
          </a:p>
        </p:txBody>
      </p:sp>
      <p:sp>
        <p:nvSpPr>
          <p:cNvPr id="6" name="Footer Placeholder 5"/>
          <p:cNvSpPr>
            <a:spLocks noGrp="1"/>
          </p:cNvSpPr>
          <p:nvPr>
            <p:ph type="ftr" sz="quarter" idx="11"/>
          </p:nvPr>
        </p:nvSpPr>
        <p:spPr/>
        <p:txBody>
          <a:bodyPr/>
          <a:lstStyle/>
          <a:p>
            <a:endParaRPr lang="pt-PT"/>
          </a:p>
        </p:txBody>
      </p:sp>
      <p:sp>
        <p:nvSpPr>
          <p:cNvPr id="10" name="Freeform 11"/>
          <p:cNvSpPr/>
          <p:nvPr userDrawn="1"/>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2" name="Textfeld 11"/>
          <p:cNvSpPr txBox="1"/>
          <p:nvPr userDrawn="1"/>
        </p:nvSpPr>
        <p:spPr>
          <a:xfrm>
            <a:off x="415785" y="8064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8845259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53F417EA-E3AD-42E8-A8DA-660B1436E3E0}" type="datetimeFigureOut">
              <a:rPr lang="pt-PT" smtClean="0"/>
              <a:t>12/11/2019</a:t>
            </a:fld>
            <a:endParaRPr lang="pt-PT"/>
          </a:p>
        </p:txBody>
      </p:sp>
      <p:sp>
        <p:nvSpPr>
          <p:cNvPr id="8" name="Footer Placeholder 7"/>
          <p:cNvSpPr>
            <a:spLocks noGrp="1"/>
          </p:cNvSpPr>
          <p:nvPr>
            <p:ph type="ftr" sz="quarter" idx="11"/>
          </p:nvPr>
        </p:nvSpPr>
        <p:spPr/>
        <p:txBody>
          <a:bodyPr/>
          <a:lstStyle/>
          <a:p>
            <a:endParaRPr lang="pt-P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Textfeld 10"/>
          <p:cNvSpPr txBox="1"/>
          <p:nvPr userDrawn="1"/>
        </p:nvSpPr>
        <p:spPr>
          <a:xfrm>
            <a:off x="415785" y="8064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18570397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53F417EA-E3AD-42E8-A8DA-660B1436E3E0}" type="datetimeFigureOut">
              <a:rPr lang="pt-PT" smtClean="0"/>
              <a:t>12/11/2019</a:t>
            </a:fld>
            <a:endParaRPr lang="pt-PT"/>
          </a:p>
        </p:txBody>
      </p:sp>
      <p:sp>
        <p:nvSpPr>
          <p:cNvPr id="4" name="Footer Placeholder 3"/>
          <p:cNvSpPr>
            <a:spLocks noGrp="1"/>
          </p:cNvSpPr>
          <p:nvPr>
            <p:ph type="ftr" sz="quarter" idx="11"/>
          </p:nvPr>
        </p:nvSpPr>
        <p:spPr/>
        <p:txBody>
          <a:bodyPr/>
          <a:lstStyle/>
          <a:p>
            <a:endParaRPr lang="pt-P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8064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556271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417EA-E3AD-42E8-A8DA-660B1436E3E0}" type="datetimeFigureOut">
              <a:rPr lang="pt-PT" smtClean="0"/>
              <a:t>12/11/2019</a:t>
            </a:fld>
            <a:endParaRPr lang="pt-PT"/>
          </a:p>
        </p:txBody>
      </p:sp>
      <p:sp>
        <p:nvSpPr>
          <p:cNvPr id="3" name="Footer Placeholder 2"/>
          <p:cNvSpPr>
            <a:spLocks noGrp="1"/>
          </p:cNvSpPr>
          <p:nvPr>
            <p:ph type="ftr" sz="quarter" idx="11"/>
          </p:nvPr>
        </p:nvSpPr>
        <p:spPr/>
        <p:txBody>
          <a:bodyPr/>
          <a:lstStyle/>
          <a:p>
            <a:endParaRPr lang="pt-P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Textfeld 6"/>
          <p:cNvSpPr txBox="1"/>
          <p:nvPr userDrawn="1"/>
        </p:nvSpPr>
        <p:spPr>
          <a:xfrm>
            <a:off x="415785" y="8064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12732550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PT"/>
              <a:t>Clique para editar o estilo de título do Modelo Global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12/11/2019</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 name="Textfeld 9"/>
          <p:cNvSpPr txBox="1"/>
          <p:nvPr userDrawn="1"/>
        </p:nvSpPr>
        <p:spPr>
          <a:xfrm>
            <a:off x="415785" y="80644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43916552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12/11/2019</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 name="Textfeld 9"/>
          <p:cNvSpPr txBox="1"/>
          <p:nvPr userDrawn="1"/>
        </p:nvSpPr>
        <p:spPr>
          <a:xfrm>
            <a:off x="415785" y="5003790"/>
            <a:ext cx="748578" cy="323165"/>
          </a:xfrm>
          <a:prstGeom prst="rect">
            <a:avLst/>
          </a:prstGeom>
          <a:noFill/>
        </p:spPr>
        <p:txBody>
          <a:bodyPr wrap="square" rtlCol="0">
            <a:spAutoFit/>
          </a:bodyPr>
          <a:lstStyle/>
          <a:p>
            <a:r>
              <a:rPr lang="de-DE" sz="1500" dirty="0" smtClean="0">
                <a:solidFill>
                  <a:schemeClr val="bg1"/>
                </a:solidFill>
              </a:rPr>
              <a:t>-</a:t>
            </a:r>
            <a:fld id="{E6851536-B189-49A9-9625-50F3780754C5}" type="slidenum">
              <a:rPr lang="de-DE" sz="1500" smtClean="0">
                <a:solidFill>
                  <a:schemeClr val="bg1"/>
                </a:solidFill>
              </a:rPr>
              <a:t>‹Nr.›</a:t>
            </a:fld>
            <a:r>
              <a:rPr lang="de-DE" sz="1500" dirty="0" smtClean="0">
                <a:solidFill>
                  <a:schemeClr val="bg1"/>
                </a:solidFill>
              </a:rPr>
              <a:t>-</a:t>
            </a:r>
            <a:endParaRPr lang="de-DE" sz="1500" dirty="0">
              <a:solidFill>
                <a:schemeClr val="bg1"/>
              </a:solidFill>
            </a:endParaRPr>
          </a:p>
        </p:txBody>
      </p:sp>
    </p:spTree>
    <p:extLst>
      <p:ext uri="{BB962C8B-B14F-4D97-AF65-F5344CB8AC3E}">
        <p14:creationId xmlns:p14="http://schemas.microsoft.com/office/powerpoint/2010/main" val="34154255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1996775"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2" y="-786"/>
            <a:ext cx="1539072"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51108" y="179607"/>
            <a:ext cx="7576234" cy="1280890"/>
          </a:xfrm>
          <a:prstGeom prst="rect">
            <a:avLst/>
          </a:prstGeom>
        </p:spPr>
        <p:txBody>
          <a:bodyPr vert="horz" lIns="91440" tIns="45720" rIns="91440" bIns="45720" rtlCol="0" anchor="t">
            <a:normAutofit/>
          </a:bodyPr>
          <a:lstStyle/>
          <a:p>
            <a:r>
              <a:rPr lang="pt-PT" dirty="0"/>
              <a:t>Clique para editar o estilo de título do Modelo Global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3F417EA-E3AD-42E8-A8DA-660B1436E3E0}" type="datetimeFigureOut">
              <a:rPr lang="pt-PT" smtClean="0"/>
              <a:t>12/11/2019</a:t>
            </a:fld>
            <a:endParaRPr lang="pt-P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PT"/>
          </a:p>
        </p:txBody>
      </p:sp>
      <p:pic>
        <p:nvPicPr>
          <p:cNvPr id="36" name="Grafik 35"/>
          <p:cNvPicPr>
            <a:picLocks noChangeAspect="1"/>
          </p:cNvPicPr>
          <p:nvPr userDrawn="1"/>
        </p:nvPicPr>
        <p:blipFill>
          <a:blip r:embed="rId18" cstate="hqprint">
            <a:extLst>
              <a:ext uri="{28A0092B-C50C-407E-A947-70E740481C1C}">
                <a14:useLocalDpi xmlns:a14="http://schemas.microsoft.com/office/drawing/2010/main" val="0"/>
              </a:ext>
            </a:extLst>
          </a:blip>
          <a:stretch>
            <a:fillRect/>
          </a:stretch>
        </p:blipFill>
        <p:spPr>
          <a:xfrm rot="1240117">
            <a:off x="9513201" y="-295439"/>
            <a:ext cx="3520318" cy="195573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12731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Marc.Beutner@uni-paderborn.de"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ADB9B-3A63-4FB3-B507-52C506F31AE1}"/>
              </a:ext>
            </a:extLst>
          </p:cNvPr>
          <p:cNvSpPr>
            <a:spLocks noGrp="1"/>
          </p:cNvSpPr>
          <p:nvPr>
            <p:ph type="ctrTitle"/>
          </p:nvPr>
        </p:nvSpPr>
        <p:spPr>
          <a:xfrm>
            <a:off x="2589213" y="2514600"/>
            <a:ext cx="8915399" cy="2262781"/>
          </a:xfrm>
        </p:spPr>
        <p:txBody>
          <a:bodyPr/>
          <a:lstStyle/>
          <a:p>
            <a:r>
              <a:rPr lang="pt-PT" dirty="0" smtClean="0"/>
              <a:t>EDU-VET</a:t>
            </a:r>
            <a:endParaRPr lang="pt-PT" dirty="0"/>
          </a:p>
        </p:txBody>
      </p:sp>
      <p:sp>
        <p:nvSpPr>
          <p:cNvPr id="3" name="Subtítulo 2">
            <a:extLst>
              <a:ext uri="{FF2B5EF4-FFF2-40B4-BE49-F238E27FC236}">
                <a16:creationId xmlns:a16="http://schemas.microsoft.com/office/drawing/2014/main" id="{C35BCA75-994A-4138-B3C2-6A228A90A826}"/>
              </a:ext>
            </a:extLst>
          </p:cNvPr>
          <p:cNvSpPr>
            <a:spLocks noGrp="1"/>
          </p:cNvSpPr>
          <p:nvPr>
            <p:ph type="subTitle" idx="1"/>
          </p:nvPr>
        </p:nvSpPr>
        <p:spPr>
          <a:xfrm>
            <a:off x="2589213" y="4777379"/>
            <a:ext cx="8915399" cy="1126283"/>
          </a:xfrm>
        </p:spPr>
        <p:txBody>
          <a:bodyPr>
            <a:normAutofit/>
          </a:bodyPr>
          <a:lstStyle/>
          <a:p>
            <a:r>
              <a:rPr lang="en-GB" dirty="0" smtClean="0"/>
              <a:t>E-Learning</a:t>
            </a:r>
            <a:r>
              <a:rPr lang="en-GB" dirty="0"/>
              <a:t>, Digitisation and Units for Learning at VET schools –</a:t>
            </a:r>
            <a:br>
              <a:rPr lang="en-GB" dirty="0"/>
            </a:br>
            <a:r>
              <a:rPr lang="en-GB" dirty="0"/>
              <a:t>Creating online Learning Environments in Technical Education for</a:t>
            </a:r>
            <a:br>
              <a:rPr lang="en-GB" dirty="0"/>
            </a:br>
            <a:r>
              <a:rPr lang="en-GB" dirty="0"/>
              <a:t>European metal industry</a:t>
            </a:r>
            <a:endParaRPr lang="de-DE" dirty="0"/>
          </a:p>
        </p:txBody>
      </p:sp>
      <p:pic>
        <p:nvPicPr>
          <p:cNvPr id="4" name="Imagem 3">
            <a:extLst>
              <a:ext uri="{FF2B5EF4-FFF2-40B4-BE49-F238E27FC236}">
                <a16:creationId xmlns:a16="http://schemas.microsoft.com/office/drawing/2014/main" id="{283B1AFB-33FA-47C9-8962-571CEAE095B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7" name="Shape 84"/>
          <p:cNvSpPr txBox="1">
            <a:spLocks/>
          </p:cNvSpPr>
          <p:nvPr/>
        </p:nvSpPr>
        <p:spPr>
          <a:xfrm>
            <a:off x="2589212" y="355128"/>
            <a:ext cx="6083149" cy="784800"/>
          </a:xfrm>
          <a:prstGeom prst="rect">
            <a:avLst/>
          </a:prstGeom>
        </p:spPr>
        <p:txBody>
          <a:bodyPr vert="horz" lIns="91425" tIns="91425" rIns="91425" bIns="91425" rtlCol="0" anchor="t" anchorCtr="0">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200" b="1" dirty="0" smtClean="0"/>
              <a:t>EDU-VET</a:t>
            </a:r>
            <a:br>
              <a:rPr lang="en-US" sz="2200" b="1" dirty="0" smtClean="0"/>
            </a:br>
            <a:r>
              <a:rPr lang="en-US" sz="2200" b="1" dirty="0"/>
              <a:t>The EDU-VET -KICK-OFF-Conference</a:t>
            </a:r>
            <a:br>
              <a:rPr lang="en-US" sz="2200" b="1" dirty="0"/>
            </a:br>
            <a:r>
              <a:rPr lang="en-US" sz="2200" b="1" dirty="0"/>
              <a:t>in Paderborn, Germany</a:t>
            </a:r>
            <a:br>
              <a:rPr lang="en-US" sz="2200" b="1" dirty="0"/>
            </a:br>
            <a:r>
              <a:rPr lang="en-US" sz="2200" b="1" dirty="0" smtClean="0"/>
              <a:t>05</a:t>
            </a:r>
            <a:r>
              <a:rPr lang="en-US" sz="2200" b="1" baseline="30000" dirty="0" smtClean="0"/>
              <a:t>th</a:t>
            </a:r>
            <a:r>
              <a:rPr lang="en-US" sz="2200" b="1" dirty="0" smtClean="0"/>
              <a:t>- 07</a:t>
            </a:r>
            <a:r>
              <a:rPr lang="en-US" sz="2200" b="1" baseline="30000" dirty="0" smtClean="0"/>
              <a:t>th</a:t>
            </a:r>
            <a:r>
              <a:rPr lang="en-US" sz="2200" b="1" dirty="0" smtClean="0"/>
              <a:t> of November 2019</a:t>
            </a:r>
            <a:endParaRPr lang="de-DE" sz="2200" dirty="0"/>
          </a:p>
          <a:p>
            <a:r>
              <a:rPr lang="en-GB" b="1" dirty="0" smtClean="0"/>
              <a:t>Project Number: </a:t>
            </a:r>
            <a:r>
              <a:rPr lang="en-US" b="1" dirty="0"/>
              <a:t>2019-1-DE02-KA202-006068</a:t>
            </a:r>
            <a:endParaRPr lang="de-DE" dirty="0"/>
          </a:p>
          <a:p>
            <a:r>
              <a:rPr lang="en-US" b="1" dirty="0" smtClean="0"/>
              <a:t/>
            </a:r>
            <a:br>
              <a:rPr lang="en-US" b="1" dirty="0" smtClean="0"/>
            </a:br>
            <a:endParaRPr lang="en" dirty="0"/>
          </a:p>
        </p:txBody>
      </p:sp>
      <p:sp>
        <p:nvSpPr>
          <p:cNvPr id="8" name="Subtítulo 2">
            <a:extLst>
              <a:ext uri="{FF2B5EF4-FFF2-40B4-BE49-F238E27FC236}">
                <a16:creationId xmlns:a16="http://schemas.microsoft.com/office/drawing/2014/main" id="{C35BCA75-994A-4138-B3C2-6A228A90A826}"/>
              </a:ext>
            </a:extLst>
          </p:cNvPr>
          <p:cNvSpPr txBox="1">
            <a:spLocks/>
          </p:cNvSpPr>
          <p:nvPr/>
        </p:nvSpPr>
        <p:spPr>
          <a:xfrm>
            <a:off x="2589212" y="5675689"/>
            <a:ext cx="8915399" cy="112628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400" b="1" dirty="0" smtClean="0"/>
              <a:t>Title</a:t>
            </a:r>
            <a:endParaRPr lang="pt-PT" sz="2400" dirty="0"/>
          </a:p>
        </p:txBody>
      </p:sp>
      <p:pic>
        <p:nvPicPr>
          <p:cNvPr id="5" name="Grafik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3126" y="6373091"/>
            <a:ext cx="1137033" cy="428881"/>
          </a:xfrm>
          <a:prstGeom prst="rect">
            <a:avLst/>
          </a:prstGeom>
        </p:spPr>
      </p:pic>
      <p:sp>
        <p:nvSpPr>
          <p:cNvPr id="6" name="Rechteck 5"/>
          <p:cNvSpPr/>
          <p:nvPr/>
        </p:nvSpPr>
        <p:spPr>
          <a:xfrm>
            <a:off x="1126836" y="6437756"/>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pic>
        <p:nvPicPr>
          <p:cNvPr id="10" name="Grafik 9"/>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spTree>
    <p:extLst>
      <p:ext uri="{BB962C8B-B14F-4D97-AF65-F5344CB8AC3E}">
        <p14:creationId xmlns:p14="http://schemas.microsoft.com/office/powerpoint/2010/main" val="3586348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6"/>
          <p:cNvSpPr>
            <a:spLocks noGrp="1"/>
          </p:cNvSpPr>
          <p:nvPr>
            <p:ph idx="1"/>
          </p:nvPr>
        </p:nvSpPr>
        <p:spPr>
          <a:xfrm>
            <a:off x="1958741" y="749527"/>
            <a:ext cx="8229600" cy="5734171"/>
          </a:xfrm>
          <a:prstGeom prst="rect">
            <a:avLst/>
          </a:prstGeom>
          <a:noFill/>
        </p:spPr>
        <p:txBody>
          <a:bodyPr wrap="none" lIns="91440" tIns="45720" rIns="91440" bIns="45720">
            <a:prstTxWarp prst="textArchUp">
              <a:avLst/>
            </a:prstTxWarp>
            <a:spAutoFit/>
          </a:bodyPr>
          <a:lstStyle/>
          <a:p>
            <a:pPr algn="ctr"/>
            <a:r>
              <a:rPr lang="en-GB"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Welcome to Paderborn</a:t>
            </a:r>
            <a:endParaRPr lang="en-GB"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8" name="Rechteck 7"/>
          <p:cNvSpPr/>
          <p:nvPr/>
        </p:nvSpPr>
        <p:spPr>
          <a:xfrm>
            <a:off x="1609045" y="3338754"/>
            <a:ext cx="8928992" cy="1446550"/>
          </a:xfrm>
          <a:prstGeom prst="rect">
            <a:avLst/>
          </a:prstGeom>
          <a:noFill/>
        </p:spPr>
        <p:txBody>
          <a:bodyPr wrap="square" lIns="91440" tIns="45720" rIns="91440" bIns="45720">
            <a:spAutoFit/>
          </a:bodyPr>
          <a:lstStyle/>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EDU-VET</a:t>
            </a:r>
            <a:b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Kick-off-Conference</a:t>
            </a:r>
            <a:endParaRPr lang="de-DE"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0" name="Shape 84"/>
          <p:cNvSpPr txBox="1">
            <a:spLocks/>
          </p:cNvSpPr>
          <p:nvPr/>
        </p:nvSpPr>
        <p:spPr>
          <a:xfrm>
            <a:off x="3272606" y="4928568"/>
            <a:ext cx="7181840" cy="784800"/>
          </a:xfrm>
          <a:prstGeom prst="rect">
            <a:avLst/>
          </a:prstGeom>
        </p:spPr>
        <p:txBody>
          <a:bodyPr vert="horz" lIns="91425" tIns="91425" rIns="91425" bIns="91425" rtlCol="0" anchor="t" anchorCtr="0">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b="1" dirty="0"/>
              <a:t>EDU-VET</a:t>
            </a:r>
            <a:br>
              <a:rPr lang="en-US" b="1" dirty="0"/>
            </a:br>
            <a:r>
              <a:rPr lang="en-US" b="1" dirty="0"/>
              <a:t>The EDU-VET -KICK-OFF-Conference</a:t>
            </a:r>
            <a:br>
              <a:rPr lang="en-US" b="1" dirty="0"/>
            </a:br>
            <a:r>
              <a:rPr lang="en-US" b="1" dirty="0"/>
              <a:t>in Paderborn, Germany</a:t>
            </a:r>
            <a:br>
              <a:rPr lang="en-US" b="1" dirty="0"/>
            </a:br>
            <a:r>
              <a:rPr lang="en-US" b="1" dirty="0"/>
              <a:t>05</a:t>
            </a:r>
            <a:r>
              <a:rPr lang="en-US" b="1" baseline="30000" dirty="0"/>
              <a:t>th</a:t>
            </a:r>
            <a:r>
              <a:rPr lang="en-US" b="1" dirty="0"/>
              <a:t>- 07</a:t>
            </a:r>
            <a:r>
              <a:rPr lang="en-US" b="1" baseline="30000" dirty="0"/>
              <a:t>th</a:t>
            </a:r>
            <a:r>
              <a:rPr lang="en-US" b="1" dirty="0"/>
              <a:t> of November 2019</a:t>
            </a:r>
            <a:endParaRPr lang="de-DE" dirty="0"/>
          </a:p>
          <a:p>
            <a:r>
              <a:rPr lang="en-GB" b="1" dirty="0"/>
              <a:t>Project </a:t>
            </a:r>
            <a:r>
              <a:rPr lang="en-GB" b="1" dirty="0" err="1"/>
              <a:t>Nummer</a:t>
            </a:r>
            <a:r>
              <a:rPr lang="en-GB" b="1" dirty="0"/>
              <a:t>: </a:t>
            </a:r>
            <a:r>
              <a:rPr lang="en-US" b="1" dirty="0"/>
              <a:t>2019-1-DE02-KA202-006068</a:t>
            </a:r>
            <a:endParaRPr lang="de-DE" dirty="0"/>
          </a:p>
        </p:txBody>
      </p:sp>
      <p:pic>
        <p:nvPicPr>
          <p:cNvPr id="9" name="Grafik 8"/>
          <p:cNvPicPr/>
          <p:nvPr/>
        </p:nvPicPr>
        <p:blipFill>
          <a:blip r:embed="rId3" cstate="hqprint">
            <a:extLst>
              <a:ext uri="{28A0092B-C50C-407E-A947-70E740481C1C}">
                <a14:useLocalDpi xmlns:a14="http://schemas.microsoft.com/office/drawing/2010/main" val="0"/>
              </a:ext>
            </a:extLst>
          </a:blip>
          <a:stretch>
            <a:fillRect/>
          </a:stretch>
        </p:blipFill>
        <p:spPr>
          <a:xfrm>
            <a:off x="5180730" y="1278302"/>
            <a:ext cx="1988820" cy="1988820"/>
          </a:xfrm>
          <a:prstGeom prst="rect">
            <a:avLst/>
          </a:prstGeom>
        </p:spPr>
      </p:pic>
    </p:spTree>
    <p:extLst>
      <p:ext uri="{BB962C8B-B14F-4D97-AF65-F5344CB8AC3E}">
        <p14:creationId xmlns:p14="http://schemas.microsoft.com/office/powerpoint/2010/main" val="1972997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Tree>
    <p:extLst>
      <p:ext uri="{BB962C8B-B14F-4D97-AF65-F5344CB8AC3E}">
        <p14:creationId xmlns:p14="http://schemas.microsoft.com/office/powerpoint/2010/main" val="183474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04"/>
          <p:cNvSpPr txBox="1">
            <a:spLocks/>
          </p:cNvSpPr>
          <p:nvPr/>
        </p:nvSpPr>
        <p:spPr>
          <a:xfrm>
            <a:off x="2831977" y="1612812"/>
            <a:ext cx="7081200" cy="2799900"/>
          </a:xfrm>
          <a:prstGeom prst="rect">
            <a:avLst/>
          </a:prstGeom>
          <a:ln>
            <a:solidFill>
              <a:srgbClr val="05234E"/>
            </a:solidFill>
          </a:ln>
        </p:spPr>
        <p:txBody>
          <a:bodyPr vert="horz" lIns="91425" tIns="91425" rIns="91425" bIns="91425" rtlCol="0" anchor="t" anchorCtr="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spcBef>
                <a:spcPts val="0"/>
              </a:spcBef>
              <a:buFont typeface="Wingdings 3" charset="2"/>
              <a:buNone/>
            </a:pPr>
            <a:r>
              <a:rPr lang="de-DE" sz="3600" b="1" smtClean="0">
                <a:solidFill>
                  <a:srgbClr val="05234E"/>
                </a:solidFill>
              </a:rPr>
              <a:t>Contact</a:t>
            </a:r>
            <a:endParaRPr lang="en" sz="3600" b="1" smtClean="0">
              <a:solidFill>
                <a:srgbClr val="05234E"/>
              </a:solidFill>
            </a:endParaRPr>
          </a:p>
          <a:p>
            <a:pPr algn="ctr">
              <a:spcBef>
                <a:spcPts val="0"/>
              </a:spcBef>
              <a:buFont typeface="Wingdings 3" charset="2"/>
              <a:buNone/>
            </a:pPr>
            <a:r>
              <a:rPr lang="fi-FI" smtClean="0"/>
              <a:t>Marc Beutner</a:t>
            </a:r>
            <a:br>
              <a:rPr lang="fi-FI" smtClean="0"/>
            </a:br>
            <a:r>
              <a:rPr lang="fi-FI" smtClean="0"/>
              <a:t>University Paderborn, Warburger Str. 100</a:t>
            </a:r>
            <a:br>
              <a:rPr lang="fi-FI" smtClean="0"/>
            </a:br>
            <a:r>
              <a:rPr lang="fi-FI" smtClean="0"/>
              <a:t>33098 Paderborn, Germany</a:t>
            </a:r>
            <a:br>
              <a:rPr lang="fi-FI" smtClean="0"/>
            </a:br>
            <a:r>
              <a:rPr lang="fi-FI" smtClean="0">
                <a:hlinkClick r:id="rId2"/>
              </a:rPr>
              <a:t>Marc.Beutner@uni-paderborn.de</a:t>
            </a:r>
            <a:endParaRPr lang="fi-FI" smtClean="0"/>
          </a:p>
          <a:p>
            <a:pPr algn="ctr">
              <a:buFont typeface="Wingdings 3" charset="2"/>
              <a:buNone/>
            </a:pPr>
            <a:r>
              <a:rPr lang="fi-FI" sz="1200" smtClean="0"/>
              <a:t>http://wiwi.uni-paderborn.de/department5/</a:t>
            </a:r>
            <a:br>
              <a:rPr lang="fi-FI" sz="1200" smtClean="0"/>
            </a:br>
            <a:r>
              <a:rPr lang="fi-FI" sz="1200" smtClean="0"/>
              <a:t>wirtschaftspaedagogik-prof-beutner/</a:t>
            </a:r>
          </a:p>
          <a:p>
            <a:pPr algn="ctr">
              <a:spcBef>
                <a:spcPts val="0"/>
              </a:spcBef>
              <a:buFont typeface="Wingdings 3" charset="2"/>
              <a:buNone/>
            </a:pPr>
            <a:endParaRPr lang="en" sz="1200" dirty="0"/>
          </a:p>
        </p:txBody>
      </p:sp>
      <p:pic>
        <p:nvPicPr>
          <p:cNvPr id="4"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pic>
        <p:nvPicPr>
          <p:cNvPr id="6" name="Grafik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126" y="6373091"/>
            <a:ext cx="1137033" cy="428881"/>
          </a:xfrm>
          <a:prstGeom prst="rect">
            <a:avLst/>
          </a:prstGeom>
        </p:spPr>
      </p:pic>
      <p:sp>
        <p:nvSpPr>
          <p:cNvPr id="7" name="Rechteck 6"/>
          <p:cNvSpPr/>
          <p:nvPr/>
        </p:nvSpPr>
        <p:spPr>
          <a:xfrm>
            <a:off x="1126836" y="6437756"/>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pic>
        <p:nvPicPr>
          <p:cNvPr id="9" name="Grafik 8"/>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spTree>
    <p:extLst>
      <p:ext uri="{BB962C8B-B14F-4D97-AF65-F5344CB8AC3E}">
        <p14:creationId xmlns:p14="http://schemas.microsoft.com/office/powerpoint/2010/main" val="3124629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Haste">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Hast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ilchgla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117</Words>
  <Application>Microsoft Office PowerPoint</Application>
  <PresentationFormat>Breitbild</PresentationFormat>
  <Paragraphs>16</Paragraphs>
  <Slides>4</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vt:i4>
      </vt:variant>
    </vt:vector>
  </HeadingPairs>
  <TitlesOfParts>
    <vt:vector size="9" baseType="lpstr">
      <vt:lpstr>Arial</vt:lpstr>
      <vt:lpstr>Calibri</vt:lpstr>
      <vt:lpstr>Century Gothic</vt:lpstr>
      <vt:lpstr>Wingdings 3</vt:lpstr>
      <vt:lpstr>Haste</vt:lpstr>
      <vt:lpstr>EDU-VET</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Utilizador</dc:creator>
  <cp:lastModifiedBy>Admin</cp:lastModifiedBy>
  <cp:revision>39</cp:revision>
  <dcterms:created xsi:type="dcterms:W3CDTF">2018-10-17T08:34:29Z</dcterms:created>
  <dcterms:modified xsi:type="dcterms:W3CDTF">2019-11-12T08:04:42Z</dcterms:modified>
</cp:coreProperties>
</file>